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Discuss how science changes when evidence chang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0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3.png"/>
  <Relationship Id="rId3" Type="http://schemas.openxmlformats.org/officeDocument/2006/relationships/image" Target="../media/8b55892a5f04fb69e6b2dd87ab062f376b3b0c8d2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5.png"/>
  <Relationship Id="rId3" Type="http://schemas.openxmlformats.org/officeDocument/2006/relationships/image" Target="../media/28182ee7d16c7226e6f9f260e36145b048008f382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  <Relationship Id="rId3" Type="http://schemas.openxmlformats.org/officeDocument/2006/relationships/image" Target="../media/08c1ff9d97a5b31b96182782cec787f63de5070d4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evelopment of the model of the ato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electr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ientific model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videnc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neutr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electr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. J. Thomso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ientific mode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implified representation used to explain observati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protons and two neutrons (a helium nucleus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viden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sults from experiments that support or reject an idea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neutr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ames Chadwick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e atomic model has changed over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lum pudding model and the nuclear model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alpha particle scattering experiment led to the nuclear mode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ontributions of Bohr, the discovery of the proton and Chadwick's neutr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NGING MODEL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 experimental evidence may lead to a scientific model being changed or replac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atom has been thought of as a solid sphere, a plum pudding, a nuclear atom, then with electrons in specific orbits, and finally with protons and neutrons in the nucleu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the Atom Model Chang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new model came from new evide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Alpha Scattering Experi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ost alpha particles passed straight through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and Conclus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tch each result to its explan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bserv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st alpha particles went straight through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 of the atom is empty spac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were deflected through small angle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is positive and repels the positive alpha particl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very few bounced back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ss is concentrated in a tiny, dense, charged nucleus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or Nuclea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MODEL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 ball of positive charg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Negative electrons embedded in i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harge and mass spread throughout the a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NUCLEAR MODE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 tiny, positively charged nucleus at the cent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lectrons orbit at a dista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ost of the atom is empty spac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Model Chang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results of the alpha scattering experiment led to the plum pudding model being replac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predi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pha particles should pass through with only small deflection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were deflected by large angles and a few rebound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ncentrated, positive nucleus must exist, so the nuclear model replaced the plum pudding model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cattering results could not be explained by the plum pudding model, so the nuclear model replaced i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tor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seque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fore the elect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oms were thought to be tiny spheres that could not be divi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covery of the elect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d to the plum pudding mode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scatter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d to the nuclear model; the nucleus was charg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tor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h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apted the nuclear model with electrons orbiting at specific distances; his calculations agreed with experime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's charge was divided into whole-number units: prot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dwi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vided evidence for neutrons about 20 years after the nucleus was accepte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presentation used to explain observation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of positive charge with electrons embed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scatte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experiment in which alpha particles are fired at gold foi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with a small, dense, positive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hr 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ctrons orbit the nucleus at specific distanc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erimental results that support or contradict a mode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dict the Resul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the plum pudding model were correct, what would happen to alpha particles fired at gold foil? What actually happened, and what did it show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dict with plum pudd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with the resul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y would pass through with small deflections. In fact most passed straight through, some were deflected by large angles and a few bounced back, showing a small dense positive nucleu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lum pudding mod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nuclear mode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alpha scattering resul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model chang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Bohr adde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Chadwick showe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models chang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rder the model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lum pudding: ball of positive charge with electrons in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Nuclear: small positive nucleus with electrons around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pha scattering evidence changed the mod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ohr: specific orbits. Chadwick: neutr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difference between the plum pudding model and the nuclear model of the atom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where the positive charge and mass are in each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development of the model of the ato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8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lum pudding model of the a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paths of alpha particles fired at thin gold foil. Explain how these results led to the nuclear model of the ato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e nuclear model of the atom differs from the plum pudding model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development of the model of the atom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wo ways in which Bohr changed the nuclear model, or what the later experiments show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e model of the atom has changed, from the idea of a solid sphere to the model with protons and neutrons in the nucleus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plum pudding model of the ato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l of positive char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embedded in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133600"/>
            <a:ext cx="5334000" cy="39243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133600"/>
            <a:ext cx="5334000" cy="39243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paths of alpha particles fired at thin gold foil. Explain how these results led to the nuclear model of the atom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st went straight through so the atom is mostly empty sp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deflected: the nucleus is posi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ew rebounded: mass concentrated in a small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could not explain thi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the nuclear model of the atom differs from the plum pudding mod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: positive charge and mass in a small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outside th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: charge spread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wo ways in which Bohr changed the nuclear model, or what the later experiments show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orbit at specific distan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 and neutrons in th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the model of the atom has changed, from the idea of a solid sphere to the model with protons and neutrons in the nucleus. Explain why each change was mad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3 (5 to 6 marks): a correct sequence (solid sphere, plum pudding, nuclear model, Bohr, protons and neutrons) with the evidence for at least three changes, including alpha scatter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to 6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2 (3 to 4 marks): at least three models named with some evid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to 4 mark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1 (1 to 2 marks): one or two models describ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to 2 mark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2026-09-30T18:55:17Z</dcterms:created>
  <dcterms:modified xsi:type="dcterms:W3CDTF">2026-09-30T18:55:17Z</dcterms:modified>
  <dc:title>The development of the model of the atom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