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how the speed changes if the frequency doubl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0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6.png"/>
  <Relationship Id="rId3" Type="http://schemas.openxmlformats.org/officeDocument/2006/relationships/image" Target="../media/d941c898f1683646cfbb7b6c63427da0a1f214d32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8.png"/>
  <Relationship Id="rId3" Type="http://schemas.openxmlformats.org/officeDocument/2006/relationships/image" Target="../media/e1af70de7cbef32805a715016aac9d5813ba0f962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3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3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7aa85daa5dc5cac39906078c0678d293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182870b0475ddd3be042f55389b3e963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40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4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5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6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7.png"/>
  <Relationship Id="rId3" Type="http://schemas.openxmlformats.org/officeDocument/2006/relationships/image" Target="../media/9e4f9f73fbed6ec2cea523ad5c101495ce976a7e48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9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0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1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2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3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4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perties of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requenc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wavelength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peed of sound in ai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res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erio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requenc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ertz (Hz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wavelengt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 (m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peed of sound in ai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bout 330 m/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res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highest point of a transverse wav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erio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time for one wave to pas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mplitude, wavelength, frequency and perio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T = 1 ÷ f and v = fλ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dentify amplitude and wavelength from diagram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methods to measure the speed of sound and of ripples, and Required Practical 8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v, f and λ change when sound passes from one medium to another (Physics only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WAVE EQU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 speed = frequency × wavelength      v = fλ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eriod T = 1/f. v = fλ is given on the equation sheet. Wave speed is in m/s, frequency in Hz, wavelength in m and period in 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belling a Wa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mplitude is measured from the undisturbed position, not from trough to cres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8: Waves in a Ripple Tan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easure the wavelength from the pattern and the frequency from the mot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 Quantit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definitions and uni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uantit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n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plitud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ximum displacement from the undisturbed posi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ance between equivalent points on adjacent waves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z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umber of waves passing a point each second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iod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me for one complete wave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 speed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/s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 at which the wave moves or transfers energy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the Wave Equ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und waves of frequency 50 Hz travel at 330 m/s. Calculate the waveleng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= v ÷ f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= 330 ÷ 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= 6.6 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.6 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ter waves have a frequency of 2.0 Hz and a wavelength of 0.50 m. Calculate the wave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fλ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2.0 × 0.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.0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0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i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ve has a frequency of 250 Hz. Calculate the perio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 = 1 ÷ f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 = 1 ÷ 2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 = 0.0040 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0.0040 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 of Sound by Ech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method to measure the speed of sound in ai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t up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nd a measured distance (for example 100 m) from a large wall and clap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rt a stopwatch at the clap and stop at the echo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distance there and back ÷ tim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ake several readings and find a mean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peed = 2d ÷ t, with repeats to reduce error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Medium (Physics only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und wave of frequency 500 Hz travels from air (330 m/s) into water (1500 m/s). What happens to f, v and λ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nchanged: it is set by the sour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to 1500 m/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= v ÷ f increases: from 0.66 m to 3.0 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 stays the same; v and λ both increas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8: Ripple Tank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easuring frequency, wavelength and speed of water wav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t u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ll a ripple tank and set the signal generator so the dipper makes steady waves; a lamp above casts shadows on paper below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across 10 wavelengths with a ruler on the shadow pattern and divide by 10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unt the waves passing a point in 10 seconds and divide by 10, or read the generato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v = fλ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mprov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obe or a photo with a ruler in shot freezes the pattern for easier measuring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ing Waves on a St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second part of Required Practical 8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t 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ing runs over a pulley with masses hung on the end, and a vibration generator near the other e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nding wa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just the frequency until a clear, stationary pattern of loops appears. Measure across several half-wavelengths with a metre rul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the frequency from the signal generator and use v = fλ. Changing the frequency changes the wavelength, but the speed stays the same for the same string and tensio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a Wav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ere marks are lost on labelled diagram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plitu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from the middle line (undisturbed position) to a crest, not from trough to cre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from one crest to the next crest, or between any two matching poin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 axi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the x-axis is time instead of distance, the gap between crests is the period, not the wavelength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plitu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ximum displacement of a point on a wave from its undisturbed posi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stance from a point on one wave to the same point on the next wav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waves passing a point each seco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ime for one complete wav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 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eed at which energy is transferred through a medium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pple tan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hallow tray of water used to show wave behaviou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rtz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frequency: one wave per secon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255270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262890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disturbed posi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sition of the medium when no wave is pass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171950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4248150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gnal genera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produces a vibration at a set frequency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 Sum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ipples have a wavelength of 4.0 cm and a frequency of 5.0 Hz. Calculate the speed in m/s. What is the period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 to 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 = fλ and T = 1/f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λ = 0.040 m; v = 5.0 × 0.040 = 0.20 m/s. T = 1 ÷ 5.0 = 0.20 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mplitud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wavelengt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frequency and perio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 = fλ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 = 1 ÷ f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wave diagra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measuring wave spee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hanges at a boundar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v = fλ and T = 1 ÷ 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mplitude from the undisturbed position to a cr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avelength between equivalent poi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requency stays constant when a wave changes medium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861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933450" y="35718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easure amplitude from the middle line, not trough to cres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219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933450" y="4105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easure across several waves and divide for accurac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67275"/>
            <a:ext cx="11087100" cy="160972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01015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819150" y="527685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und of frequency 50 Hz travels at 330 m/s. Calculate the wavelength. (2 marks)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819150" y="576262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Rearrange v = fλ to λ = v ÷ f, substitute 330 ÷ 50 and give 6.6 m. If the frequency is given in kHz, multiply by 1000 firs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roperties of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7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und waves travel through air at 330 m/s. A sound has a frequency of 50 Hz. Calculate the wavelength of the sound waves. Use the equation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water wave. (a) State the amplitude of the wave. (b) State the wavelength. (c) The wave passes a point 5 times each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ve has a frequency of 250 Hz. Calculate its perio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roperties of wav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you would measure the speed of sound in air using a wall and a stopwatc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und wave travels from air into water. Its frequency is 500 Hz. The speed of sound is 330 m/s in air and 1500 m/s in water. Explain what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waves travel through air at 330 m/s. A sound has a frequency of 50 Hz. Calculate the wavelength of the sound waves. Use the equation: wave speed = frequency × wavelength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λ = v ÷ f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.6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water wave. (a) State the amplitude of the wave. (b) State the wavelength. (c) The wave passes a point 5 times each second. Calculate the wave speed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plitude 0.3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 4.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wave has a frequency of 250 Hz. Calculate its perio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.0040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you would measure the speed of sound in air using a wall and a stopwatc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d distance to a wal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ing clap to ech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travelled is there and ba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 and mea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ound wave travels from air into water. Its frequency is 500 Hz. The speed of sound is 330 m/s in air and 1500 m/s in water. Explain what happens to the frequency, speed and wavelength, and calculate the wavelength in wa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 unchang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length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.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2026-10-01T08:47:46Z</dcterms:created>
  <dcterms:modified xsi:type="dcterms:W3CDTF">2026-10-01T08:47:46Z</dcterms:modified>
  <dc:title>Properties of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