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105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2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3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4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5.png"/>
  <Relationship Id="rId3" Type="http://schemas.openxmlformats.org/officeDocument/2006/relationships/image" Target="../media/16f4bef3ec0664e0fc2541656deb96b272344d436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7.png"/>
  <Relationship Id="rId3" Type="http://schemas.openxmlformats.org/officeDocument/2006/relationships/image" Target="../media/f3ddf2618a9661fb26b1c51f72a74743fedd90678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d7abbc954a7134b6970540350e9bc729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36f41660f26d8737592271539d4152210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11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2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13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14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5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 descr=""/>
          <p:cNvSpPr/>
          <p:nvPr/>
        </p:nvSpPr>
        <p:spPr>
          <a:xfrm>
            <a:off x="5410200" y="1419225"/>
            <a:ext cx="1371600" cy="1371600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Reflection of wave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3 of 12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ray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mirror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normal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n angle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ame a material that light passes through.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ray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straight line showing the path of light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mirror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smooth shiny surface that reflects light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normal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line at right angles to a surface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n angl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measure of turn, in degrees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ame a material that light passes through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Glass or water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reflection, absorption and transmission of waves at a boundary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and apply the law of reflection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nstruct ray diagrams showing reflection at a surfac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how to investigate the reflection of light by different surfaces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2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REFLECTIO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9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ves can be reflected, absorbed or transmitted at the boundary between two materials. The angle of incidence equals the angle of reflection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gles are measured between the ray and the normal, a line at right angles to the surface at the point where the ray strikes it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e Law of Reflec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2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easure both angles from the normal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3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quired Practical 9: Reflection with a Ray Box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2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1905000"/>
            <a:ext cx="11087100" cy="406717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Draw the normal, then measure both angles from it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ow to Draw a Reflection Ray Diagra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llow the step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86000"/>
            <a:ext cx="2019300" cy="1866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134302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3067050"/>
            <a:ext cx="1752600" cy="933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raw the mirror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traight line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2600325" y="26098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2819400" y="2286000"/>
            <a:ext cx="2019300" cy="1866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360997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28194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2952750" y="3067050"/>
            <a:ext cx="1752600" cy="933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raw the normal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dashed line at 90° to the mirror at the point of incidenc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4867275" y="26098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086350" y="2286000"/>
            <a:ext cx="2019300" cy="1866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587692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0863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5219700" y="3067050"/>
            <a:ext cx="1752600" cy="933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raw the incident ray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oward the point, with an arrow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7134225" y="26098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7353300" y="2286000"/>
            <a:ext cx="2019300" cy="1866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14387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3533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7486650" y="3067050"/>
            <a:ext cx="1752600" cy="933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easure the angle of incidence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Between the ray and the normal.]]></a:t>
            </a:r>
          </a:p>
        </p:txBody>
      </p:sp>
      <p:sp>
        <p:nvSpPr>
          <p:cNvPr id="29" name="" descr=""/>
          <p:cNvSpPr/>
          <p:nvPr/>
        </p:nvSpPr>
        <p:spPr>
          <a:xfrm>
            <a:off x="9401175" y="26098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9620250" y="2286000"/>
            <a:ext cx="2019300" cy="1866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1041082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96202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9753600" y="3067050"/>
            <a:ext cx="1752600" cy="933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raw the reflected ray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t the same angle on the other side of the normal, with an arrow.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Happens at a Boundar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 can do three thing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ffect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3815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What it mean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80772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xample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2667000"/>
            <a:ext cx="110871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3242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858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flection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3815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wave bounces off the surface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80772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ight from a mirror; an echo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33337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39909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6858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bsorption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3815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wave's energy is transferred to the material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80772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Black paper absorbs light and warms up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000500"/>
            <a:ext cx="110871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46577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858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ransmission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3815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wave passes through the material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80772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ight passing through glass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inding Angl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ray strikes a plane mirror so that the angle between the ray and the mirror surface is 50°. Find the angle of reflecti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gle to the normal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90°− 50°= 40°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aw of reflection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ngle of reflection = angle of incidence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0°, measured from the normal.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ractical Tip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Get accurate result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arrow beam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a single slit so the ray is thin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ark the ra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ut a cross on the ray at two points and draw a line through them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pea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easure for several angles of incidenc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clus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angle of incidence equals the angle of reflection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flec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hen a wave bounces off a surface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bsorp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hen a wave's energy is taken in by a material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ransmiss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hen a wave passes through a material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ormal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line at right angles to a surfac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gle of incidenc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angle between the incident ray and the normal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gle of reflec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angle between the reflected ray and the normal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2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flect It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0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ray hits a mirror at an angle of incidence of 35°. Draw a ray diagram. State the angle between the reflected ray and the mirror surfac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raw the normal first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irror the angl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 angle of reflection is 35°. The angle to the mirror is 90° − 35° = 55°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reflecti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absorption and transmission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the law of reflection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raw a normal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easure angles from the normal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raw a reflected ray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the practical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ind an angle to the mirror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Angle of incidence = angle of reflection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Angles measured from the normal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Reflection, absorption, transmissi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Use a ray box, mirror and protractor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tate the law of reflection. (1 mark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The angle of incidence equals the angle of reflection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2026-09-30T18:51:00Z</dcterms:created>
  <dcterms:modified xsi:type="dcterms:W3CDTF">2026-09-30T18:51:00Z</dcterms:modified>
  <dc:title>Reflection of waves</dc:title>
  <dc:description>Generated from a pasted lesson-pack script.</dc:description>
  <dc:subject>Waves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