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would warm faster in the Su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c6321f5150e37519b1088075f886b51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.png"/>
  <Relationship Id="rId3" Type="http://schemas.openxmlformats.org/officeDocument/2006/relationships/image" Target="../media/370c6c28d18ea77f7462d90068c70b9f368e05142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6.png"/>
  <Relationship Id="rId3" Type="http://schemas.openxmlformats.org/officeDocument/2006/relationships/image" Target="../media/bbf910fc85cf081b5b83cdd6bbb1513dbc7979ff2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8.png"/>
  <Relationship Id="rId3" Type="http://schemas.openxmlformats.org/officeDocument/2006/relationships/image" Target="../media/3097c48c88266b4b326742dcf334f032f227d09f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  <Relationship Id="rId3" Type="http://schemas.openxmlformats.org/officeDocument/2006/relationships/image" Target="../media/3dd4735b406936047cfea2cf406ed67ff77e46174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7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8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lack body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frar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makes an object hotte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bsorptio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lec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surface absorbs bes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frar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omagnetic radiation felt as hea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makes an object hott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bsorbing energy faster than it emits i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bsorp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aking in the energy of radia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le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ave bouncing off a surfa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surface absorbs be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tt black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all bodies emit and absorb infrared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perfect black body and why it is the best emitt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the intensity and wavelength distribution of emission depend on temperat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temperature of a body or of the Earth is related to absorption and emission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LACK BODY RAD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l bodies, whatever their temperature, emit and absorb infrared radiation. The hotter the body, the more infrared it radiates in a given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perfect black body absorbs all the radiation that falls on it and is also the best possible emit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10: Infrared from Different Surfa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Keep the distance and the water temperature the same for each fa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ssion at Different Temperatu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temperature means greater intensity and shorter wavelength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's Energy Balanc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nstant temperature means absorption equals emiss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10: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pare how surfaces radiate infrar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l the cub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ll a Leslie cube with hot water and put in the li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ld the infrared detector at the same distance from each f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cor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te the detector reading for each surfa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distance, water temperature and time the sam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tt black surface emits most infrared; the shiny silver surface emits least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ody at Constant Temperatur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body at a constant temperature is absorbing and emitting radiation at the same r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ing more than emitting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mperature ris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tting more than absorb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mperature fall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temperatu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ption equals emissi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f the rates are equal the temperature does not chang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arth's Temperatur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happens to the temperature of the Earth's surface if the atmosphere absorbs more of the infrared radiation emitted by the surf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is absorb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d re-radiated back to the surfa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ssion to spa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 exceeds emis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 the surface temperature rises until a new balanc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temperature of the surface increase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l bod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mit infrared, whatever their temperatu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re radiation in a given time and a shorter peak wavelengt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ood absorb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so a good emitter (matt black surfaces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ood refl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or absorber and a poor emitter (shiny silver)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lack bod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that absorbs all the radiation that hits 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ut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ake in radi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mount of radiation per second per unit are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r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magnetic radiation emitted by all objec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libr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bsorption equals emiss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t or Cold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cans of hot water, one matt black and one shiny silver, cool for 10 minutes. Which cools faster? Explai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emiss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black body ide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matt black can, because it is a better emitter of infrared radiation, so it loses energy faste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all bodies emit infra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perfect black bod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a good absorber is a good emitt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quired Practical 10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temperatu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urv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onstant temperatur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arth's energy balan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l bodies emit and absorb infrar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perfect black body absorbs all radiation and is the best emit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otter bodies emit more with shorter waveleng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mperature is steady when absorption equals emiss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 matt black surface is a better emitter of infrared radiation than a shiny silver surfa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ood absorbers are good emitt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Black body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ther a matt black surface or a shiny silver surface is a better emitter of infrared radiation, and give the reas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investigates how the surface of a Leslie cube affects the infrared radiation emitted. Describe how the investigation is carried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intensity of radiation emitted by a hot object depends on the wavelength at two different temperatures, A and B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Black body radi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mperature of a cup of tea stays constant at 50 °C when it is kept warm by a heater. Explain this in terms of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Earth's temperature is related to the radiation it absorbs and emits. Explain what happens if the atmosphere contains more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ether a matt black surface or a shiny silver surface is a better emitter of infrared radiation, and give the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tt bla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ood absorber is a good emi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investigates how the surface of a Leslie cube affects the infrared radiation emitted. Describe how the investigation is carried out and how to keep it a fair te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t water in a Leslie cu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 at each f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distance and temperat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reading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intensity of radiation emitted by a hot object depends on the wavelength at two different temperatures, A and B. (a) Which curve is for the hotter object? (b) Give two reasons for your answer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ve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er int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ak at shorter waveleng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temperature of a cup of tea stays constant at 50 °C when it is kept warm by a heater. Explain this in terms of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s energy at some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ts at the same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constant temperat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the Earth's temperature is related to the radiation it absorbs and emits. Explain what happens if the atmosphere contains more greenhouse ga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depends on absorption and emis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when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enhouse gases absorb emitted infra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the temperature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2026-09-30T18:51:06Z</dcterms:created>
  <dcterms:modified xsi:type="dcterms:W3CDTF">2026-09-30T18:51:06Z</dcterms:modified>
  <dc:title>Black body radiation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