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compare where the field is stronge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2.png"/>
  <Relationship Id="rId3" Type="http://schemas.openxmlformats.org/officeDocument/2006/relationships/image" Target="../media/77c1667f35fbdc05138cced5ecc6909af6ffdb84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.png"/>
  <Relationship Id="rId3" Type="http://schemas.openxmlformats.org/officeDocument/2006/relationships/image" Target="../media/3949458507e495f9b1104085707b75ef352004db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les and magnetic fiel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gnetic materi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e call the ends of a magne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e use to find nort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gnetic materi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ron, steel, nickel or cobal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ush or a pull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acting without objects touching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e call the ends of a magne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l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e use to find nort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ompas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orces between magnetic po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ermanent and induced magne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agnetic field of a bar magnet and draw its field lin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compass shows the direction of a magnetic field and why it shows the Earth has a magnetic field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plot a magnetic field with a compas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GNETIC PO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ke poles repel and unlike poles attract. These forces are non-contact forces. A magnetic field is the region around a magnet where a force acts on another magnet or on a magnetic materi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force is strongest at the poles, where the field lines are closest together. Field lines point from north to south outside the magn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ield of a Bar Magn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ield lines are closest at the po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otting a Magnetic Field with a Compa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rk each end of the needle, then move the compa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manent or Induc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MANENT MAGNET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lways has its own magnetic fie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ade of hard magnetic materia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n attract AND repel another magn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INDUCED MAGNE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Becomes a magnet only while in another magnetic fie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ade of a magnetic material such as ir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lways ATTRACTED to the magnet; loses most magnetism when removed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ru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tu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happe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th and south poles near each othe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tra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north poles (or two south poles)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pe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agnet near an unmagnetised iron nai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il becomes an induced magnet and is attracte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ss needle near a magne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edle lines up with the fiel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 Compass Points No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needle of a compass points towards the Earth's nor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mpass need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bar magnet free to tur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ar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s its own magnetic field, like a giant bar magne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eedle lines up with the Earth's field and points along i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Earth has a magnetic field and the needle aligns with 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eld lines run from north to south outside the magn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eng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er where the lines are closer togeth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ield gets weaker as you move a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materi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ron, steel, cobalt and nickel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po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d of a magnet where the force is stronges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iel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gion around a magnet where a force acts on another magnet or a magnetic materi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manent magn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gnet that always produces its own magnetic fiel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 magn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terial that becomes magnetic only when in a magnetic fiel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ne showing the direction of the force on a north pol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magnet that lines up with a magnetic fiel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Lin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ketch the field lines between a north pole and a south pole facing each other, then between two north poles. Add arrow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leave N, enter 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never cro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tween N and S: lines run from N to S across the gap. Between two N poles: lines curve away from each other and never joi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ules for po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ermanent and induced magn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magnetic material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bar magnet fiel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arrows on field lin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compa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arth's fiel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lotting a fiel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ke poles repel, unlike poles attra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eld lines run north to sout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duced magnets are always attrac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compass shows the Earth has a magnetic fiel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n iron nail is attracted to a magne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e nail becomes an induced magne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oles and magnetic fiel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happens when (a) two north poles are brought together and (b) a north pole and a south pole are brought togeth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is the difference between a permanent magnet and an induced magnet?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brings one end of a bar of iron near a magnet. The iron is attracted. Explain why the iron is always attracted and never repell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oles and magnetic field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you would use a plotting compass to plot the magnetic field of a bar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mpass needle points north. Explain what this tells you about the Earth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happens when (a) two north poles are brought together and (b) a north pole and a south pole are brought togeth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tr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difference between a permanent magnet and an induced magne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rmanent: always magneti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: only magnetic in a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brings one end of a bar of iron near a magnet. The iron is attracted. Explain why the iron is always attracted and never repell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on becomes an induced magn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arest end is the opposite po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like poles attr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you would use a plotting compass to plot the magnetic field of a bar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 on paper, compass near a po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rk both ends of the need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 compass along and repeat; join the do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 from other starting points and add arrows from north to sou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mpass needle points north. Explain what this tells you about the Ear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edle lines up with a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arth has a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2026-09-30T18:51:10Z</dcterms:created>
  <dcterms:modified xsi:type="dcterms:W3CDTF">2026-09-30T18:51:10Z</dcterms:modified>
  <dc:title>Poles and magnetic fields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