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Encourage specific changes - "close loss-making branches" rather than "surviv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84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3681ecbb2cc17dad3e77d303593d0877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7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7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7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7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76.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77.png"/>
  <Relationship Id="rId3" Type="http://schemas.openxmlformats.org/officeDocument/2006/relationships/image" Target="../media/9560029cca0ed0d6594fc57837999bd6824a52127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79.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8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8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8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8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84.png"/>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8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86.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87.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88.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89.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90.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91.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92.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93.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94.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Changes in business aims and objective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Growing the busines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2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organic growth?]]></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a merger and a takeover?]]></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advantage of becoming a PLC.]]></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one internal source of finance for growth.]]></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organic growth?]]></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Growth from within, through new products or new market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a merger and a takeover?]]></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merger is agreed joining; a takeover is one business buying control of another.]]></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advantage of becoming a PLC.]]></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an raise large sums by selling shares to the public.]]></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one internal source of finance for growth.]]></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Retained profit or selling asset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2219325"/>
            <a:ext cx="11087100" cy="1095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business aims and objectives change as businesses evolve.]]></a:t>
            </a:r>
          </a:p>
        </p:txBody>
      </p:sp>
      <p:sp>
        <p:nvSpPr>
          <p:cNvPr id="13" name="" descr=""/>
          <p:cNvSpPr/>
          <p:nvPr/>
        </p:nvSpPr>
        <p:spPr>
          <a:xfrm>
            <a:off x="552450" y="3590925"/>
            <a:ext cx="11087100" cy="1095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2B2420">
                    <a:alpha val="100000"/>
                  </a:srgbClr>
                </a:solidFill>
                <a:latin typeface="Calibri"/>
              </a:rPr>
              <a:t><![CDATA[Explain how aims and objectives change: survival or growth, entering or exiting markets, growing or reducing the workforce, increasing or decreasing the product range.]]></a:t>
            </a:r>
          </a:p>
        </p:txBody>
      </p:sp>
      <p:sp>
        <p:nvSpPr>
          <p:cNvPr id="17" name="" descr=""/>
          <p:cNvSpPr/>
          <p:nvPr/>
        </p:nvSpPr>
        <p:spPr>
          <a:xfrm>
            <a:off x="552450" y="4962525"/>
            <a:ext cx="11087100" cy="1095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objectives such as profit maximisation, market share and sustainability become more important as a business grow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ims Change as a Business Grow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start-up's aims are rarely the same as an established business'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tart-up]]></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urvival: winning enough customers to cover cost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stablish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fit and growth: increasing sales, opening new sites and launching new product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arge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rket share, profit maximisation and returns for shareholder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ncreasingl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ustainability and social responsibility, as customers and shareholders expect larger businesses to behave well.]]></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Aims and Objectives Chang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Market condition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w competitors, changing customer tastes or a recession may force a change of direction.]]></a:t>
            </a:r>
          </a:p>
        </p:txBody>
      </p:sp>
      <p:sp>
        <p:nvSpPr>
          <p:cNvPr id="12" name="" descr=""/>
          <p:cNvSpPr/>
          <p:nvPr/>
        </p:nvSpPr>
        <p:spPr>
          <a:xfrm>
            <a:off x="6200775"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Technolog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w technology creates new opportunities or makes existing products obsolete.]]></a:t>
            </a:r>
          </a:p>
        </p:txBody>
      </p:sp>
      <p:sp>
        <p:nvSpPr>
          <p:cNvPr id="15" name="" descr=""/>
          <p:cNvSpPr/>
          <p:nvPr/>
        </p:nvSpPr>
        <p:spPr>
          <a:xfrm>
            <a:off x="552450"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erforman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doing well may aim to grow; one doing badly may return to survival.]]></a:t>
            </a:r>
          </a:p>
        </p:txBody>
      </p:sp>
      <p:sp>
        <p:nvSpPr>
          <p:cNvPr id="18" name="" descr=""/>
          <p:cNvSpPr/>
          <p:nvPr/>
        </p:nvSpPr>
        <p:spPr>
          <a:xfrm>
            <a:off x="6200775"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Legisla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w laws, such as environmental rules, can force a business to change what it does.]]></a:t>
            </a:r>
          </a:p>
        </p:txBody>
      </p:sp>
      <p:sp>
        <p:nvSpPr>
          <p:cNvPr id="21" name="" descr=""/>
          <p:cNvSpPr/>
          <p:nvPr/>
        </p:nvSpPr>
        <p:spPr>
          <a:xfrm>
            <a:off x="552450" y="48768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23900" y="50482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23900" y="52197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Internal reason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new owner or manager, a takeover, or a change in what the owners want.]]></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eciding a New Direc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s a business grows, its directors regularly review and change its objective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In a large business, the directors review the business's objectives regularly. A strong year might lead them to aim for new markets; a weak one might mean closing stores and focusing on profi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How Aims and Objectives Chang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Four ways a business changes direction.]]></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Objectives Chang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Change]]></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at it means]]></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Example]]></a:t>
            </a:r>
          </a:p>
        </p:txBody>
      </p:sp>
      <p:sp>
        <p:nvSpPr>
          <p:cNvPr id="13"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Survival or growth]]></a:t>
            </a:r>
          </a:p>
        </p:txBody>
      </p:sp>
      <p:sp>
        <p:nvSpPr>
          <p:cNvPr id="16" name=""/>
          <p:cNvSpPr txBox="1"/>
          <p:nvPr/>
        </p:nvSpPr>
        <p:spPr>
          <a:xfrm>
            <a:off x="43815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witching focus between staying in business and expanding]]></a:t>
            </a:r>
          </a:p>
        </p:txBody>
      </p:sp>
      <p:sp>
        <p:nvSpPr>
          <p:cNvPr id="17" name=""/>
          <p:cNvSpPr txBox="1"/>
          <p:nvPr/>
        </p:nvSpPr>
        <p:spPr>
          <a:xfrm>
            <a:off x="80772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A chain closes loss-making shops to survive a recession]]></a:t>
            </a:r>
          </a:p>
        </p:txBody>
      </p:sp>
      <p:sp>
        <p:nvSpPr>
          <p:cNvPr id="18"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Entering or exiting markets]]></a:t>
            </a:r>
          </a:p>
        </p:txBody>
      </p:sp>
      <p:sp>
        <p:nvSpPr>
          <p:cNvPr id="21" name=""/>
          <p:cNvSpPr txBox="1"/>
          <p:nvPr/>
        </p:nvSpPr>
        <p:spPr>
          <a:xfrm>
            <a:off x="43815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tarting or stopping selling in a location or segment]]></a:t>
            </a:r>
          </a:p>
        </p:txBody>
      </p:sp>
      <p:sp>
        <p:nvSpPr>
          <p:cNvPr id="22" name=""/>
          <p:cNvSpPr txBox="1"/>
          <p:nvPr/>
        </p:nvSpPr>
        <p:spPr>
          <a:xfrm>
            <a:off x="80772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A retailer opens stores abroad, or pulls out of a country]]></a:t>
            </a:r>
          </a:p>
        </p:txBody>
      </p:sp>
      <p:sp>
        <p:nvSpPr>
          <p:cNvPr id="23"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Growing or reducing the workforce]]></a:t>
            </a:r>
          </a:p>
        </p:txBody>
      </p:sp>
      <p:sp>
        <p:nvSpPr>
          <p:cNvPr id="26" name=""/>
          <p:cNvSpPr txBox="1"/>
          <p:nvPr/>
        </p:nvSpPr>
        <p:spPr>
          <a:xfrm>
            <a:off x="43815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iring more staff, or making staff redundant]]></a:t>
            </a:r>
          </a:p>
        </p:txBody>
      </p:sp>
      <p:sp>
        <p:nvSpPr>
          <p:cNvPr id="27" name=""/>
          <p:cNvSpPr txBox="1"/>
          <p:nvPr/>
        </p:nvSpPr>
        <p:spPr>
          <a:xfrm>
            <a:off x="80772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420">
                    <a:alpha val="100000"/>
                  </a:srgbClr>
                </a:solidFill>
                <a:latin typeface="Calibri"/>
              </a:rPr>
              <a:t><![CDATA[A growing tech firm doubles its staff; a struggling one cuts jobs]]></a:t>
            </a:r>
          </a:p>
        </p:txBody>
      </p:sp>
      <p:sp>
        <p:nvSpPr>
          <p:cNvPr id="28"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Increasing or decreasing the product range]]></a:t>
            </a:r>
          </a:p>
        </p:txBody>
      </p:sp>
      <p:sp>
        <p:nvSpPr>
          <p:cNvPr id="31" name=""/>
          <p:cNvSpPr txBox="1"/>
          <p:nvPr/>
        </p:nvSpPr>
        <p:spPr>
          <a:xfrm>
            <a:off x="43815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aunching new products, or cutting ones that do not sell]]></a:t>
            </a:r>
          </a:p>
        </p:txBody>
      </p:sp>
      <p:sp>
        <p:nvSpPr>
          <p:cNvPr id="32" name=""/>
          <p:cNvSpPr txBox="1"/>
          <p:nvPr/>
        </p:nvSpPr>
        <p:spPr>
          <a:xfrm>
            <a:off x="80772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A café adds lunches; a phone maker drops unpopular models]]></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bjectives of a Growing Busines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s it grows, a business's objectives often shift towards thes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fit maximis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king as much profit as possible, often to reward shareholders in a PLC.]]></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arket shar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coming the biggest business in the market, to gain power over prices and supplier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Growth]]></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anding into new locations, products and countrie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stainabil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ducing environmental impact and behaving responsibly, which customers and investors increasingly expec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esco: Entering and Exiting a Market]]></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2B2420">
                    <a:alpha val="100000"/>
                  </a:srgbClr>
                </a:solidFill>
                <a:latin typeface="Calibri"/>
              </a:rPr>
              <a:t><![CDATA[In 2007 Tesco, the UK's largest supermarket, entered the United States with a chain of small grocery stores called Fresh & Easy. Its objective was growth in a huge new market. But American shoppers did not take to the stores, and the business lost money year after year. In 2013 Tesco changed its objective and pulled out of the US, selling Fresh & Easy and writing off more than £1 billion. Poor performance in a new market had forced Tesco to change its aims and refocus on its home market.]]></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7]]></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esco enters the US with Fresh & Easy]]></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3]]></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esco exits the US after heavy losse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im]]></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eneral, long-term goal a business wants to achieve.]]></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bjectiv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specific, measurable target that helps a business achieve its aim.]]></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fit maximis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iming to make as much profit as possible.]]></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arket shar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percentage of total sales in a market made by one business.]]></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ustainabil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Operating in a way that does not harm the environment or use up resources for future generation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dundanc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an employee loses their job because it is no longer needed.]]></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anging Course]]></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For each situation, explain how the business's objectives are likely to change and why: a café chain whose sales fall sharply in a recession; a toy company whose most popular toy is suddenly banned by a new safety law; a clothing retailer that has just been taken over by a larger rival; a small tech company whose app becomes a worldwide hit.]]></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reason for change.]]></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escribe the new objective.]]></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Say what the business will actually do.]]></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new objective for each business, linked to the reason for change - market conditions, legislation, internal reasons or performanc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27241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a start-up's aims differ from a large business's.]]></a:t>
            </a:r>
          </a:p>
        </p:txBody>
      </p:sp>
      <p:sp>
        <p:nvSpPr>
          <p:cNvPr id="12" name="" descr=""/>
          <p:cNvSpPr/>
          <p:nvPr/>
        </p:nvSpPr>
        <p:spPr>
          <a:xfrm>
            <a:off x="552450" y="34290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five reasons why aims change.]]></a:t>
            </a:r>
          </a:p>
        </p:txBody>
      </p:sp>
      <p:sp>
        <p:nvSpPr>
          <p:cNvPr id="15" name="" descr=""/>
          <p:cNvSpPr/>
          <p:nvPr/>
        </p:nvSpPr>
        <p:spPr>
          <a:xfrm>
            <a:off x="552450" y="41338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four ways aims and objectives change.]]></a:t>
            </a:r>
          </a:p>
        </p:txBody>
      </p:sp>
      <p:sp>
        <p:nvSpPr>
          <p:cNvPr id="18" name="" descr=""/>
          <p:cNvSpPr/>
          <p:nvPr/>
        </p:nvSpPr>
        <p:spPr>
          <a:xfrm>
            <a:off x="552450" y="48387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fit maximisation, market share and sustainability as objective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ims change as a business grows and as its environment change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Reasons: market conditions, technology, performance, legislation and internal reason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400" spc="0" u="none" cap="none">
                <a:solidFill>
                  <a:srgbClr val="FBF4EA">
                    <a:alpha val="100000"/>
                  </a:srgbClr>
                </a:solidFill>
                <a:latin typeface="Calibri"/>
              </a:rPr>
              <a:t><![CDATA[Changes: survival or growth, entering or exiting markets, growing or reducing the workforce, increasing or decreasing the product range.]]></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Larger businesses often focus on profit maximisation, market share and sustainability.]]></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reason why a business might change its objective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Name the reason, then explain how it forces a change in what the business is trying to achieve - and what it will now do differently.]]></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8A4326">
                    <a:alpha val="100000"/>
                  </a:srgbClr>
                </a:solidFill>
                <a:latin typeface="Georgia"/>
              </a:rPr>
              <a:t><![CDATA[Exam Practice: Changes in Aims and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reason why a business might change its objectiv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way a business might change its objectives if its sales fall sharply.]]></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reason why a business might change its objective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6 marks · Analy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alyse the reasons why Coastline Travel PLC has changed its objectiv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reason why a business might change its objective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ny one of: market conditions; technology; performance; legislation; internal reason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way a business might change its objectives if its sales fall sharply.]]></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change identified, e.g. growth to survival / exit a market / reduce workforce / cut product rang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what the business would do]]></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reason why a business might change its objective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reason identifi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6 marks · Analy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Analyse the reasons why Coastline Travel PLC has changed its objectives.]]></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Coastline Travel PLC runs holidays to 30 countries. Last year its profit fell by 40% as rising costs and falling customer incomes hit demand. Its board has decided to stop selling…]]></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Analyse. Worth 6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6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40% fall in profit, 30 countries, exiting eight, 10% staff cu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O3a (Analysis, 3 marks): chains of reasoning explaining why the objectives chang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2026-09-27T18:02:07Z</dcterms:created>
  <dcterms:modified xsi:type="dcterms:W3CDTF">2026-09-27T18:02:07Z</dcterms:modified>
  <dc:title>Changes in business aims and objectives</dc:title>
  <dc:description>Generated from a pasted lesson-pack script.</dc:description>
  <dc:subject>Growing the business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