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4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1c15e30baba645adb84ef987a8fe749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9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9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9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9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01.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02.png"/>
  <Relationship Id="rId3" Type="http://schemas.openxmlformats.org/officeDocument/2006/relationships/image" Target="../media/0f19f876a501c4985f08826d678f77fdcfe26f6a103.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10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0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7.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0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09.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10.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11.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2.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13.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and globalisa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Growing the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reasons why business objectives change.]]></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exiting a market mean?]]></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fit maximisation?]]></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From Topic 1: what does SPICED mean?]]></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reasons why business objectives chang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market conditions, technology, performance, legislation, internal reason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exiting a market me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topping selling in a location or segmen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fit maximisa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iming to make as much profit as possibl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From Topic 1: what does SPICED me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trong Pound, Imports Cheap, Exports Dea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globalisation is.]]></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imports and exports and their impact on businesses.]]></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businesses change location and what multinationals are.]]></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barriers to international trade: tariffs and trade blocs.]]></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businesses compete internationally.]]></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Globalis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lobalisation is the process by which the world's economies are becoming increasingly connecte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d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oods and services are bought and sold between countries more than ever befor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munic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internet lets businesses sell and communicate worldwide instantl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nspor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ntainer ships and air freight move goods around the world cheapl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or business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lobalisation means new markets and cheaper supplies - but also new competition from around the worl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Imports and Export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Buying from abroad and selling abroad.]]></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mports and Expor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314950" cy="2933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IMPORT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0669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oods and services bought from other countri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ive businesses access to cheaper or better materials and product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ive customers more choic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t: UK businesses face competition from foreign imports.]]></a:t>
            </a:r>
          </a:p>
        </p:txBody>
      </p:sp>
      <p:sp>
        <p:nvSpPr>
          <p:cNvPr id="13" name="" descr=""/>
          <p:cNvSpPr/>
          <p:nvPr/>
        </p:nvSpPr>
        <p:spPr>
          <a:xfrm>
            <a:off x="6324600" y="1781175"/>
            <a:ext cx="5314950" cy="2933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EXPORT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0669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oods and services sold to other countri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ive businesses access to much bigger market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an increase sales and allow growth.]]></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But: harder to understand foreign customers, and exchange rates add risk.]]></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World's Goods on the Mov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Container ships carry most of the world's traded good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Most of the goods traded between countries travel in shipping containers. Cheap, reliable shipping means a UK shop can sell products made on the other side of the world - and a UK manufacturer can sell to customers on every continen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Multinationals and Loc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Businesses that operate in more than one countr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ing Business Lo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lobalisation lets businesses locate parts of their operations abroa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w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ages, rent and taxes may be much lower in other countri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oser to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ducing near a big overseas market cuts transport costs and ti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ccess to materials and skil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me countries have raw materials or skilled workers the business need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downsid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obs lost in the home country, longer supply chains, language and cultural differences, and damage to reputation if working conditions are poo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ultinational Companies (MNC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multinational company has its headquarters in one country and operates in several othe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ca-Cola, Toyota, Unilever and McDonald's all make or sell products in many countri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nefits to MNC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uge markets, economies of scale, and the chance to locate each activity where it is cheapes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nefits to host countr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obs, investment, taxes and new skills and technolog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rawbacks for host countr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ocal businesses may struggle to compete, and profits may leave the countr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Barriers to International Trad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Not all trade is fre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ariffs and Trade Bloc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overnments can make international trade easier or harder.]]></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i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tax on imported goods. It makes imports more expensive, protecting home businesses from foreign competitio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mpact of tariff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importing materials pays more, raising its costs; a business exporting may sell less if other countries put tariffs on its goo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de bloc]]></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group of countries that agree to trade freely with each other, with few or no tariffs between them, such as the European Union (EU).]]></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mpact of trade bloc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inside the bloc trade easily with each other, but businesses outside may face tariffs and extra rules when selling into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eting Internationall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How businesses win customers in other countri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sing the intern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commerce lets even a small business sell worldwide from its own website or online marketplac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hanging the marketing mix]]></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dapting the product, price, promotion and place for each country - different flavours, sizes, languages and pric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nderstanding local cultu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ames, colours and adverts that work in one country may offend or confuse in anoth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Keeping costs dow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mpeting with businesses in low-cost countries means being efficient or offering something they canno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yson: Moving Production Abroad]]></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James Dyson first made his vacuum cleaners in Malmesbury, Wiltshire. In 2002 Dyson moved most of its manufacturing to Malaysia, where costs were lower and it was closer to its suppliers and to fast-growing markets in Asia. Around 800 production jobs were lost in the UK, although Dyson kept its research and design in Britain. The move shows the trade-off of globalisation: lower costs and access to new markets, against job losses at home and criticism in the UK pres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2]]></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yson moves manufacturing to Malaysia]]></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8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UK production jobs los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Globalis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rocess by which the world's economies are becoming increasingly connected.]]></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mpor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ood or service bought from another country.]]></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por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ood or service sold to another country.]]></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ultinational company (MNC)]]></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with its headquarters in one country that operates in several countries.]]></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ariff]]></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tax on imported goods.]]></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rade bloc]]></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roup of countries that trade freely with each other, with few or no tariffs between them.]]></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ee trad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ade between countries without barriers such as tariff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oing Global]]></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2B2420">
                    <a:alpha val="100000"/>
                  </a:srgbClr>
                </a:solidFill>
                <a:latin typeface="Calibri"/>
              </a:rPr>
              <a:t><![CDATA[A UK company makes premium dog food and wants to start selling in Japan and the USA. Suggest how it should adapt each part of its marketing mix for these markets, and identify one barrier to trade it might fac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roduct change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rice changes.]]></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romotion changes.]]></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lace changes.]]></a:t>
            </a:r>
          </a:p>
        </p:txBody>
      </p:sp>
      <p:sp>
        <p:nvSpPr>
          <p:cNvPr id="27" name="" descr=""/>
          <p:cNvSpPr/>
          <p:nvPr/>
        </p:nvSpPr>
        <p:spPr>
          <a:xfrm>
            <a:off x="552450" y="6181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8" name=""/>
          <p:cNvSpPr txBox="1"/>
          <p:nvPr/>
        </p:nvSpPr>
        <p:spPr>
          <a:xfrm>
            <a:off x="552450" y="6200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29" name=""/>
          <p:cNvSpPr txBox="1"/>
          <p:nvPr/>
        </p:nvSpPr>
        <p:spPr>
          <a:xfrm>
            <a:off x="1066800" y="6076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One barrier to trade.]]></a:t>
            </a:r>
          </a:p>
        </p:txBody>
      </p:sp>
      <p:sp>
        <p:nvSpPr>
          <p:cNvPr id="30"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31"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32"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specific change to each of the 4Ps for an overseas market, plus a trade barrier such as a tariff or product rule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globalisation i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imports and their impact.]]></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xports and their impact.]]></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change location.]]></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multinational i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tariffs.]]></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trade bloc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businesses compete internationally.]]></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Globalisation connects the world's economies through trade, communication and transpor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Imports give cheaper supplies but more competition; exports give bigger markets but more risk.]]></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es move production abroad for lower costs and to be closer to markets; MNCs operate in many countrie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ariffs and trade blocs affect the cost of trade; businesses compete internationally online and by adapting the marketing mix.]]></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impact on a UK business of a tariff being placed on the materials it import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Tariffs raise the price of imports. Take the chain through to costs, prices, sales and prof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2026-09-27T18:02:07Z</dcterms:created>
  <dcterms:modified xsi:type="dcterms:W3CDTF">2026-09-27T18:02:07Z</dcterms:modified>
  <dc:title>Business and globalisation</dc:title>
  <dc:description>Generated from a pasted lesson-pack script.</dc:description>
  <dc:subject>Growing the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