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Look for cultural awareness - pack sizes, languages on the label, local pet-food regulatio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1c15e30baba645adb84ef987a8fe7411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1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9.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2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1.png"/>
  <Relationship Id="rId3" Type="http://schemas.openxmlformats.org/officeDocument/2006/relationships/image" Target="../media/0f19f876a501c4985f08826d678f77fdcfe26f6a1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12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2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2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2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2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1.pn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and globalis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why business objectives change.]]></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exiting a market mea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 maximisatio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From Topic 1: what does SPICED mea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why business objectives chang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market conditions, technology, performance, legislation, internal reason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exiting a market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topping selling in a location or segmen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 maximis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iming to make as much profit as possibl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From Topic 1: what does SPICED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trong Pound, Imports Cheap, Exports Dea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globalisation is.]]></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imports and exports and their impact on businesses.]]></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change location and what multinationals are.]]></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barriers to international trade: tariffs and trade blocs.]]></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businesses compete internationall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Globalis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lobalisation is the process by which the world's economies are becoming increasingly connecte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d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s and services are bought and sold between countries more than ever befor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internet lets businesses sell and communicate worldwide instantl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nspo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ntainer ships and air freight move goods around the world cheap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r busines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lobalisation means new markets and cheaper supplies - but also new competition from around the worl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Imports and Export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Buying from abroad and selling abroad.]]></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mports and Expor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IMPORT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oods and services bought from other countri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businesses access to cheaper or better materials and produc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customers more choic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t: UK businesses face competition from foreign imports.]]></a:t>
            </a:r>
          </a:p>
        </p:txBody>
      </p:sp>
      <p:sp>
        <p:nvSpPr>
          <p:cNvPr id="13" name="" descr=""/>
          <p:cNvSpPr/>
          <p:nvPr/>
        </p:nvSpPr>
        <p:spPr>
          <a:xfrm>
            <a:off x="632460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XPORT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oods and services sold to other countri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businesses access to much bigger marke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increase sales and allow growth.]]></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t: harder to understand foreign customers, and exchange rates add ris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World's Goods on the Mov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Container ships carry most of the world's traded good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Most of the goods traded between countries travel in shipping containers. Cheap, reliable shipping means a UK shop can sell products made on the other side of the world - and a UK manufacturer can sell to customers on every continen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Multinationals and Lo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Businesses that operate in more than one countr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ing Business 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lobalisation lets businesses locate parts of their operations abroa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ages, rent and taxes may be much lower in other countr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oser to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ing near a big overseas market cuts transport costs and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ccess to materials and skil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countries have raw materials or skilled workers the business need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downsid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obs lost in the home country, longer supply chains, language and cultural differences, and damage to reputation if working conditions are poo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ultinational Companies (MN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multinational company has its headquarters in one country and operates in several oth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ca-Cola, Toyota, Unilever and McDonald's all make or sell products in many countr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nefits to MNC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uge markets, economies of scale, and the chance to locate each activity where it is cheapes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nefits to host count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obs, investment, taxes and new skills and technolog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rawbacks for host count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ocal businesses may struggle to compete, and profits may leave the countr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Barriers to International Trad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Not all trade is fre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ariffs and Trade Blo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overnments can make international trade easier or hard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i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ax on imported goods. It makes imports more expensive, protecting home businesses from foreign competit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f tariff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mporting materials pays more, raising its costs; a business exporting may sell less if other countries put tariffs on its goo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de bloc]]></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roup of countries that agree to trade freely with each other, with few or no tariffs between them, such as the European Union (EU).]]></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f trade bloc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inside the bloc trade easily with each other, but businesses outside may face tariffs and extra rules when selling into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eting International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businesses win customers in other countri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ing the intern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commerce lets even a small business sell worldwide from its own website or online marketplac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anging the marketing mix]]></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apting the product, price, promotion and place for each country - different flavours, sizes, languages and pric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nderstanding local cult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ames, colours and adverts that work in one country may offend or confuse in anoth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Keeping costs dow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eting with businesses in low-cost countries means being efficient or offering something they canno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yson: Moving Production Abroa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James Dyson first made his vacuum cleaners in Malmesbury, Wiltshire. In 2002 Dyson moved most of its manufacturing to Malaysia, where costs were lower and it was closer to its suppliers and to fast-growing markets in Asia. Around 800 production jobs were lost in the UK, although Dyson kept its research and design in Britain. The move shows the trade-off of globalisation: lower costs and access to new markets, against job losses at home and criticism in the UK pres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yson moves manufacturing to Malaysia]]></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8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UK production jobs los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Globalis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rocess by which the world's economies are becoming increasingly connected.]]></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m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bought from another country.]]></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sold to another country.]]></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ultinational company (MN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with its headquarters in one country that operates in several countrie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riff]]></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tax on imported good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rade blo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oup of countries that trade freely with each other, with few or no tariffs between them.]]></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ee trad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de between countries without barriers such as tariff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oing Global]]></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A UK company makes premium dog food and wants to start selling in Japan and the USA. Suggest how it should adapt each part of its marketing mix for these markets, and identify one barrier to trade it might fac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oduct chang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ice changes.]]></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omotion changes.]]></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ce changes.]]></a:t>
            </a:r>
          </a:p>
        </p:txBody>
      </p:sp>
      <p:sp>
        <p:nvSpPr>
          <p:cNvPr id="27" name="" descr=""/>
          <p:cNvSpPr/>
          <p:nvPr/>
        </p:nvSpPr>
        <p:spPr>
          <a:xfrm>
            <a:off x="552450" y="6181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8" name=""/>
          <p:cNvSpPr txBox="1"/>
          <p:nvPr/>
        </p:nvSpPr>
        <p:spPr>
          <a:xfrm>
            <a:off x="552450" y="6200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29" name=""/>
          <p:cNvSpPr txBox="1"/>
          <p:nvPr/>
        </p:nvSpPr>
        <p:spPr>
          <a:xfrm>
            <a:off x="1066800" y="6076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barrier to trade.]]></a:t>
            </a:r>
          </a:p>
        </p:txBody>
      </p:sp>
      <p:sp>
        <p:nvSpPr>
          <p:cNvPr id="30"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31"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32"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pecific change to each of the 4Ps for an overseas market, plus a trade barrier such as a tariff or product rule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globalisation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mports and their impac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ports and their impact.]]></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change location.]]></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multinational i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tariff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trade bloc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businesses compete internationally.]]></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Globalisation connects the world's economies through trade, communication and transpor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mports give cheaper supplies but more competition; exports give bigger markets but more risk.]]></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move production abroad for lower costs and to be closer to markets; MNCs operate in many countrie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riffs and trade blocs affect the cost of trade; businesses compete internationally online and by adapting the marketing mix.]]></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UK business of a tariff being placed on the materials it import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Tariffs raise the price of imports. Take the chain through to costs, prices, sales and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Business and Globalis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tariff'.]]></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exporting its produc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impact on a UK business of a tariff being placed on the materials it impor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Highland Knitwear Ltd should choo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tariff'.]]></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tax on impor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exporting its product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enefit identified, e.g. bigger market / more sales / spread 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impact on a UK business of a tariff being placed on the materials it import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n impact identified, e.g. higher costs / higher prices / lower profit / switch suppli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Highland Knitwear Ltd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Highland Knitwear Ltd makes wool jumpers in Scotland. Its UK sales are falling. Option 1: Start exporting to Japan, where there is strong demand for Scottish wool, selling through…]]></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Scottish wool, Japan, the department store, Asian produc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3 marks): a justified choice with a supported judg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2026-09-27T18:02:07Z</dcterms:created>
  <dcterms:modified xsi:type="dcterms:W3CDTF">2026-09-27T18:02:07Z</dcterms:modified>
  <dc:title>Business and globalisation</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