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84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42dff8d89fc4be15eb1f7f7785df9a614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43.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44.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45.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146.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4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48.png"/>
  <Relationship Id="rId3" Type="http://schemas.openxmlformats.org/officeDocument/2006/relationships/image" Target="../media/bd861ac094f067bb55f27644fdcedb713f87bc1014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50.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51.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52.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153.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54.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55.png"/>
  <Relationship Id="rId3" Type="http://schemas.openxmlformats.org/officeDocument/2006/relationships/image" Target="../media/fa45936fc890e05a3de107b3185569a33192bcb0156.jpg"/>
  <Relationship Id="rId4" Type="http://schemas.openxmlformats.org/officeDocument/2006/relationships/image" Target="../media/5b7b9cbb7ca6d82514805b8736128ccb4cf76086157.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5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07291aa186016f7c2b6791e399a48ed15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6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6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Ethics, the environment and busines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Growing the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globalisation?]]></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tariff?]]></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multinational company?]]></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a business can compete internationally.]]></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globalisa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process by which the world's economies are becoming increasingly connected.]]></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tariff?]]></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tax on imported good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 multinational compan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business with headquarters in one country that operates in several countrie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a business can compete internationall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elling online, or adapting the marketing mix for each country.]]></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ethical considerations for businesse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trade-off between ethics and profit.]]></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environmental considerations, including sustainability.]]></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pressure group activity on a business's marketing mix.]]></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Are Business Ethic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thics are moral principles about what is right and wrong. An ethical business does what is morally right, not just what is legal.]]></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mploye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ying fair wages, providing safe working conditions and treating staff with respec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ppli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ying a fair price, especially to small producers in poorer countries, and paying on ti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nest advertising, safe products and fair pric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imals and socie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voiding animal testing, and not selling products that harm peopl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air Trade and Ethical Sourc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thical sourcing means making sure products are made in fair and safe condition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air trad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chemes that guarantee farmers in poorer countries a fair minimum price for their crops, plus extra money for their communiti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pply chain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arge businesses buy from factories and farms around the world; ethical businesses check how those workers are treate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igher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ying fair prices and checking suppliers costs more, so products may be more expensiv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 appea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ny customers will pay more for products they know are ethically mad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Fair Price for the Farm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air trade guarantees farmers a fair minimum price for their crop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cup of coffee in a UK café may start on a small farm thousands of miles away. Ethical businesses make sure the farmers who grow their coffee are paid fairly - even though it means paying more than the lowest price they could ge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thics or Profi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trade-off every business fac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Ethics-Profit Trade-off]]></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ETHICS CAN REDUCE PROFIT]]></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Paying fair wages and prices raises cost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hecking suppliers takes time and mone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thical materials are often more expensiv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Refusing unethical but profitable business loses sales.]]></a:t>
            </a:r>
          </a:p>
        </p:txBody>
      </p:sp>
      <p:sp>
        <p:nvSpPr>
          <p:cNvPr id="13" name="" descr=""/>
          <p:cNvSpPr/>
          <p:nvPr/>
        </p:nvSpPr>
        <p:spPr>
          <a:xfrm>
            <a:off x="6324600" y="1781175"/>
            <a:ext cx="5314950" cy="2438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ETHICS CAN INCREASE PROFIT]]></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ustomers prefer ethical businesses and pay mor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 good reputation brings loyal customer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Well-treated staff work harder and stay longer.]]></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voids the costly scandal of being exposed.]]></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Environmen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businesses do to the plane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nvironmental Considera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Business activity can harm the environmen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ollu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ir, water and noise pollution from factories and transpor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as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ackaging, unsold products and waste sent to landfill.]]></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sing up resour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aw materials, energy and water that may run ou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imate chan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arbon emissions from energy use, transport and productio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ustainabi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Sustainability means meeting today's needs without harming the ability of future generations to meet thei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newable energ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sing solar and wind power instead of fossil fuel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ess was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ducing packaging, recycling and reusing materia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stainable material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sing materials that can be replaced, such as wood from managed forest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eaner transpor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lectric delivery vans and fewer, fuller deliveri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lastic or Refill?]]></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same products, packaged two very different ways.]]></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Single-use plastic: cheap, but wasteful.]]></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Refill: less waste, often at higher cost to the busines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oing Green: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BENEFITS TO THE BUSINES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ttracts customers who care about the environment.]]></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 better reputation and brand imag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ome changes cut costs, such as using less energy or packaging.]]></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voids fines and future environmental laws.]]></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COSTS TO THE BUSINES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Greener materials and energy can cost mor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ew equipment, such as electric vans, is expensive.]]></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Higher costs may mean higher pric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ompetitors that do not go green may be cheaper.]]></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essure Groups and the Marketing Mix]]></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essure groups campaign to change how businesses behave on ethical and environmental issu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du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change ingredients or materials - removing palm oil, or using recycled plastic.]]></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thical changes can raise costs, so prices may ris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mo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promote its new ethical credentials, or pull adverts that caused offenc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l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stop selling through a retailer, or in a country, that a pressure group has criticis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ana Plaza: The Cost of Cheap Clothes]]></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In April 2013 the Rana Plaza building in Bangladesh collapsed. It housed several clothing factories making cheap clothes for well-known Western brands, and more than 1,100 workers were killed. Cracks had appeared in the building the day before, but workers were ordered back inside. The disaster led to pressure group campaigns, customer anger and a legally binding safety agreement signed by many clothing brands. It showed that the lowest possible cost can come at a terrible human price - and that customers expect brands to know how their products are made.]]></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13]]></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Rana Plaza factory building collapses]]></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1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Workers kille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thic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ral principles about what is right and wrong.]]></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thical busines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that does what is morally right, not just what is legal.]]></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air trad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cheme guaranteeing farmers in poorer countries a fair price for their products.]]></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upply chai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ll the businesses involved in making a product and getting it to the customer.]]></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ustainabi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eeting today's needs without harming future generations' ability to meet theirs.]]></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arbon footprin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amount of carbon dioxide produced by a business's activities.]]></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essure grou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organised group that tries to change the behaviour of businesses or the government.]]></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Ethical Boardroom]]></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chain of clothing stores could cut costs by 20% by switching to a factory abroad with poor safety records. Split into two sides: one argues for switching (profit), one against (ethics). Then agree a final decision and explain how the business should communicate it to customer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Arguments for switching.]]></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Arguments against switching.]]></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The final decision, and why.]]></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How to tell customers.]]></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rguments on both sides linked to costs, reputation, customers and staff, with a justified decisio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business ethics are.]]></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thical treatment of employees and supplier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air trade.]]></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ethics-profit trade-off.]]></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nvironmental impacts of busines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ustainability.]]></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benefits and costs of going green.]]></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pressure groups affect the marketing mix.]]></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thical businesses treat employees, suppliers and customers fairly - often at a higher cos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thics can reduce profit through higher costs, or increase it through reputation and loyalt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es harm the environment through pollution, waste, resource use and emissions; sustainability reduces thi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Pressure groups can force changes to the marketing mix.]]></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way that behaving ethically could increase a business's profit.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Ethics questions reward balance: ethics costs money in the short term, but can win customers and protect reputation. Show you understand both.]]></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2026-09-27T18:02:08Z</dcterms:created>
  <dcterms:modified xsi:type="dcterms:W3CDTF">2026-09-27T18:02:08Z</dcterms:modified>
  <dc:title>Ethics, the environment and business</dc:title>
  <dc:description>Generated from a pasted lesson-pack script.</dc:description>
  <dc:subject>Growing the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