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56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f090d1c36823de98722e67f62b3a8ac5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53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54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55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5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5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cdcda6b57d368418ef46257ee57ccb05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5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6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76b12e4115cf8d73b449a7c17f0ad5d6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9a035aefa6cd18f0b07df42bafdb6326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63.png"/>
  <Relationship Id="rId3" Type="http://schemas.openxmlformats.org/officeDocument/2006/relationships/image" Target="../media/eedb584a851649279f3b96436e7ee43396a4e5e464.jp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6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6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6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68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69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70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71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ic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three parts of the design mix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ive stages of the product life cyc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extension strategy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product differentiation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three parts of the design mix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Function, aesthetics and co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ive stages of the product life cycl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Development, introduction, growth, maturity and dec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extension strategy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New features, new markets, repackaging, advertising or price cu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product differenti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Making a product different from competitors' product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pricing strategies: penetration, skimming, cost-plus, competitive and promotiona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 price using cost-plus pricing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factors that influence pricing: technology, competition, market segments and the product life cycl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icing Strategi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Five ways to set a pri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enetration Pr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Setting a low price when a product is launched, to attract customers and gain market share quick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low price persuades customers to try the product and switch from rivals. Once the product is established, the price ris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Quickly builds sales and market share; discourages competitors from entering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s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ow profit at first; customers may leave when the price ris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ed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w products entering competitive markets, such as streaming services and new snack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 Skimm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Setting a high price when a product is launched, then lowering it over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arly adopters who want the product first will pay a high price. As demand from them falls, the price is cut to attract more custom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igh profit on each early sale, helping recover development costs; creates a premium imag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s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ow sales at first; high profits attract competitor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ed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w technology with a strong brand or a unique feature, such as new phones and games consol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-plus Pr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dding a percentage mark-up to the cost of making the produc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ice = cost per unit + a percentage of that cost as prof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imple, and ensures every sale covers its cos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s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gnores what competitors charge and what customers will pa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ed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usinesses such as builders and manufacturers who need every job to cover its cost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lculating a Cost-plus Pr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Find the mark-up, then add it to the co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andle costs £8 to make. The business adds a 50% mark-up. Calculate the selling pri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8100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8385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6671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d the mark-up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6671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50% of £8 = £8 × 0.5 = £4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4958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45243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43529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d it to the cost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43529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8 + £4 = £1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elling price = £12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etitive Pr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Setting a price similar to competitors' pric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business looks at what rivals charge and sets a similar price, or just below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voids losing customers to cheaper rival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s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fit depends on costs being as low as competitors'; can lead to a price wa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ed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ducts that are very similar to rivals', such as petrol, bread and basic groceri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al Pr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emporarily reducing prices to boost sa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iscounts, sales, "buy one get one free" and special offers for a limited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Quickly boosts sales, clears old stock and attracts new custome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s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ower profit per item; customers may wait for the next offer rather than pay full pri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ed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asonal stock, new products and slow-selling lin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 as a Promo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romotional pricing: a temporary price cut to boost sales and clear stock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ale is promotional pricing at its simplest: a temporary cut in price to bring customers in. It works - but a business that runs sales too often trains its customers never to pay full pric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Influences Pricing?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he factors behind the choi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fluences on Pricing Strateg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echnolo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ice comparison websites make customers more price-sensitive; new technology can cut costs, allowing lower pri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eti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 a competitive market prices must stay close to rivals'; with few competitors, prices can be high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 segmen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ifferent segments will pay different prices - students want low prices; luxury buyers accept high on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 life cyc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aunch may use penetration or skimming; maturity uses competitive pricing; decline may use promotional pricing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ich Strategy Whe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tuatio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2935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ikely strategy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3241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813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2324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new snack entering a crowded marke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29350" y="2324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enetratio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9908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480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9908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new, unique games consol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9908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kimming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6576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3148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85800" y="36576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builder quoting for a new kitche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229350" y="36576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st-plu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3243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9815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3243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petrol station with rivals on the same roa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6229350" y="43243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mpetitive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9911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6483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991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shop clearing summer stock in September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991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motional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pple: Skimming the New iPhon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ach year Apple launches new iPhone models at high prices. Loyal customers who want the latest technology are willing to pay, giving Apple a high profit on each early sale. When the next models arrive, Apple cuts the price of the older ones or keeps them on sale at a lower price, reaching customers who would not pay the launch price. Apple's strong brand and loyal customers make price skimming possible - a new business with an unknown brand could not do the sam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Hig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aunch prices for the newest model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Lower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rices for older models once new ones arriv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ing strate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ethod a business uses to set the price of a produc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enetration pric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low launch price to gain market share quickl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 skimm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high launch price that is lowered over tim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-plus pric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dding a percentage mark-up to the cost of a produc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etitive pric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tting a price similar to competitors'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al pric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emporarily reducing prices to boost sa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52475" y="5286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-up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ercentage added to cost to set the price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commend a pricing strategy for each product and justify it: a new energy drink from an unknown brand; the first ever folding smartphone from a famous brand; a local plumber's call-out charge; a supermarket's own-brand milk; last season's football shirts. Then calculate the price of a product costing £15 with a 40% mark-up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a strategy for each produc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Justify each choi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he cost-plus pric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suitable strategy for each with a reason linked to competition, brand, costs or life cycle stage; cost-plus price £21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enetration pric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rice skimm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cost-plus pric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 cost-plus pri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competitive pricing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romotional pricing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influences on pricing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Penetration: low launch price for market share. Skimming: high launch price, lowered lat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Cost-plus: cost + mark-up. Competitive: match rivals. Promotional: temporary discou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nfluences: technology, competition, market segments and the product life cyc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disadvantage of price skimming for a business launching a new product. (3 marks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Strategy questions need context: say why the strategy suits (or does not suit) this product and this market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2026-09-28T07:08:57Z</dcterms:created>
  <dcterms:modified xsi:type="dcterms:W3CDTF">2026-09-28T07:08:57Z</dcterms:modified>
  <dc:title>Price</dc:title>
  <dc:description>Generated from a pasted lesson-pack script.</dc:description>
  <dc:subject>Making marketing decisions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