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Skimming only works with a strong brand or a unique product - check they spot that for the folding phon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5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f090d1c36823de98722e67f62b3a8ac7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73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74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75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7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7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cdcda6b57d368418ef46257ee57ccb07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7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8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76b12e4115cf8d73b449a7c17f0ad5d8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9a035aefa6cd18f0b07df42bafdb6328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83.png"/>
  <Relationship Id="rId3" Type="http://schemas.openxmlformats.org/officeDocument/2006/relationships/image" Target="../media/eedb584a851649279f3b96436e7ee43396a4e5e484.jp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8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8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8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8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8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0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91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2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3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94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5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96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7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98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99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0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i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three parts of the design mix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ive stages of the product life cyc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tension strategy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product differentiation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three parts of the design mix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Function, aesthetics and co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Name the five stages of the product life cycl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Development, introduction, growth, maturity and dec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extension strateg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New features, new markets, repackaging, advertising or price cu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product different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Making a product different from competitors' product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pricing strategies: penetration, skimming, cost-plus, competitive and promotional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 price using cost-plus pricing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factors that influence pricing: technology, competition, market segments and the product life cycl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icing Strategi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ive ways to set a pri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enetration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tting a low price when a product is launched, to attract customers and gain market share quick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low price persuades customers to try the product and switch from rivals. Once the product is established, the price ris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Quickly builds sales and market share; discourages competitors from enter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 profit at first; customers may leave when the price ris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products entering competitive markets, such as streaming services and new snack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Skimm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tting a high price when a product is launched, then lowering it over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rly adopters who want the product first will pay a high price. As demand from them falls, the price is cut to attract more custom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igh profit on each early sale, helping recover development costs; creates a premium imag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 sales at first; high profits attract competitor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w technology with a strong brand or a unique feature, such as new phones and games consol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-plus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dding a percentage mark-up to the cost of making the produc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ice = cost per unit + a percentage of that cost as prof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imple, and ensures every sale covers its cos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gnores what competitors charge and what customers will p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usinesses such as builders and manufacturers who need every job to cover its cost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lculating a Cost-plus Pr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ind the mark-up, then add it to the co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andle costs £8 to make. The business adds a 50% mark-up. Calculate the selling pri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8100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8385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6671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d the mark-up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6671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50% of £8 = £8 × 0.5 = £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4958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5243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3529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d it to the cost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3529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8 + £4 = £1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elling price = £12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ve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Setting a price similar to competitors' pric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business looks at what rivals charge and sets a similar price, or just below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voids losing customers to cheaper rival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fit depends on costs being as low as competitors'; can lead to a price wa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ducts that are very similar to rivals', such as petrol, bread and basic groceri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al Pric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emporarily reducing prices to boost sa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iscounts, sales, "buy one get one free" and special offers for a limited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Quickly boosts sales, clears old stock and attracts new custome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isadvantag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ower profit per item; customers may wait for the next offer rather than pay full pri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ed f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asonal stock, new products and slow-selling lin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as a Promo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motional pricing: a temporary price cut to boost sales and clear stoc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sale is promotional pricing at its simplest: a temporary cut in price to bring customers in. It works - but a business that runs sales too often trains its customers never to pay full pric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nfluences Pricing?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The factors behind the choi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fluences on Pricing Strateg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echnolo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ice comparison websites make customers more price-sensitive; new technology can cut costs, allowing lower pri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 a competitive market prices must stay close to rivals'; with few competitors, prices can be high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 segmen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ifferent segments will pay different prices - students want low prices; luxury buyers accept high on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life cyc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aunch may use penetration or skimming; maturity uses competitive pricing; decline may use promotional pricing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ich Strategy Whe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tuatio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29350" y="18859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kely strategy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new snack entering a crowded marke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29350" y="2324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enetratio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new, unique games consol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9908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kimmi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uilder quoting for a new kitche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229350" y="36576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st-plu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petrol station with rivals on the same road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6229350" y="43243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ompetitiv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991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648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991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shop clearing summer stock in September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9911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otional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e: Skimming the New iPhon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ach year Apple launches new iPhone models at high prices. Loyal customers who want the latest technology are willing to pay, giving Apple a high profit on each early sale. When the next models arrive, Apple cuts the price of the older ones or keeps them on sale at a lower price, reaching customers who would not pay the launch price. Apple's strong brand and loyal customers make price skimming possible - a new business with an unknown brand could not do the sa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Hig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aunch prices for the newest model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Lowe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rices for older models once new ones arrive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ing strate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method a business uses to set the price of a produ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enetration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low launch price to gain market share quickl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skimm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high launch price that is lowered over ti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st-plus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dding a percentage mark-up to the cost of a produc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ve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etting a price similar to competitors'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motional pric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emporarily reducing prices to boost sa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-up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percentage added to cost to set the pric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ice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commend a pricing strategy for each product and justify it: a new energy drink from an unknown brand; the first ever folding smartphone from a famous brand; a local plumber's call-out charge; a supermarket's own-brand milk; last season's football shirts. Then calculate the price of a product costing £15 with a 40% mark-up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a strategy for each produc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Justify each cho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the cost-plus pric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 suitable strategy for each with a reason linked to competition, brand, costs or life cycle stage; cost-plus price £21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enetration pric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ice skimm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ost-plus pric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 cost-plus pr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ompetitive pric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omotional pricing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influences on pricing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Penetration: low launch price for market share. Skimming: high launch price, lowered lat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Cost-plus: cost + mark-up. Competitive: match rivals. Promotional: temporary discou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Influences: technology, competition, market segments and the product life cyc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disadvantage of price skimming for a business launching a new product. (3 marks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trategy questions need context: say why the strategy suits (or does not suit) this product and this market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am Practice: Pr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all questions. Show your working in calculations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fine the term 'penetration pricing'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business makes garden benches for £60 each and uses cost-plus pricing with a 35% mark-up. Calculate the selling price of a bench. You ar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one disadvantage of price skimming for a business launching a new produ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9 marks · Just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Justify which one of these two options SnapFit Ltd should choos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1 mark · Def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fine the term 'penetration pricing'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fin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ow launch price / to gain market sh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business makes garden benches for £60 each and uses cost-plus pricing with a 35% mark-up. Calculate the selling price of a bench. You are advised to show your work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method: cost + (cost × 35%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rrect answer: £8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 (award 2 marks for the correct answer with no working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Explain one disadvantage of price skimming for a business launching a new produ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 disadvantage identified, e.g. low sales / attracts competitors / needs strong bra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rst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cond linked point of expla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9 marks · Justif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85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FD9B6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Justify which one of these two options SnapFit Ltd should choos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28956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—  SnapFit Ltd has developed a new fitness tracker watch. It has a unique feature: it measures hydration levels, which no competitor can do. The market for fitness trackers is larg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81400"/>
            <a:ext cx="11087100" cy="10668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7338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0005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Justify. Worth 9 marks, so plan before writing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marketing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9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2 (Application, 3 marks): uses the context - the hydration feature, unknown brand, competitive market, £249 and £9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a (Analysis, 3 marks): chains of reasoning about each strate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O3b (Evaluation, 3 marks): a justified choice with a supported judg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evel 1-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2026-09-28T07:08:57Z</dcterms:created>
  <dcterms:modified xsi:type="dcterms:W3CDTF">2026-09-28T07:08:57Z</dcterms:modified>
  <dc:title>Price</dc:title>
  <dc:description>Generated from a pasted lesson-pack script.</dc:description>
  <dc:subject>Making marketing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