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6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11c16bf9fc98b2dd1079598c9bf741610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0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0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0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0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07.png"/>
  <Relationship Id="rId3" Type="http://schemas.openxmlformats.org/officeDocument/2006/relationships/image" Target="../media/8260b2dedf44d0ae303f76305651bd8284aea7bb108.jpg"/>
  <Relationship Id="rId4" Type="http://schemas.openxmlformats.org/officeDocument/2006/relationships/image" Target="../media/ae631a510b9a9586472f3966a236ba833db505a210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10.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1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2.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13.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1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1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1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1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18.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19.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romotion]]></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marketing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enetration pricing?]]></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ice skimming?]]></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a cost-plus pric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nfluence on pricing.]]></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enetration pric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low launch price to gain market shar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ice skimm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high launch price, lowered over tim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a cost-plus pri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ost + (cost × mark-up %).]]></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nfluence on pric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echnology, competition, market segments or the product life cycl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2193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main promotional methods: advertising, sponsorship, product trials, sales promotions, public relations and branding.]]></a:t>
            </a:r>
          </a:p>
        </p:txBody>
      </p:sp>
      <p:sp>
        <p:nvSpPr>
          <p:cNvPr id="13" name="" descr=""/>
          <p:cNvSpPr/>
          <p:nvPr/>
        </p:nvSpPr>
        <p:spPr>
          <a:xfrm>
            <a:off x="552450" y="35909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promotion is chosen to suit different market segments.]]></a:t>
            </a:r>
          </a:p>
        </p:txBody>
      </p:sp>
      <p:sp>
        <p:nvSpPr>
          <p:cNvPr id="17" name="" descr=""/>
          <p:cNvSpPr/>
          <p:nvPr/>
        </p:nvSpPr>
        <p:spPr>
          <a:xfrm>
            <a:off x="552450" y="4962525"/>
            <a:ext cx="11087100" cy="10953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technology is used in promotion: targeted adverts, viral advertising, social media and e-newsletter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romotional Method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tools a business uses to tell customers about its product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motional Metho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dvertis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id messages on TV, radio, cinema, billboards, in print or online. Reaches many people, but can be expensive.]]></a:t>
            </a:r>
          </a:p>
        </p:txBody>
      </p:sp>
      <p:sp>
        <p:nvSpPr>
          <p:cNvPr id="12" name="" descr=""/>
          <p:cNvSpPr/>
          <p:nvPr/>
        </p:nvSpPr>
        <p:spPr>
          <a:xfrm>
            <a:off x="4314825"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ponsorship]]></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to have the brand linked to an event, team or programme. Builds awareness and a positive image.]]></a:t>
            </a:r>
          </a:p>
        </p:txBody>
      </p:sp>
      <p:sp>
        <p:nvSpPr>
          <p:cNvPr id="15" name="" descr=""/>
          <p:cNvSpPr/>
          <p:nvPr/>
        </p:nvSpPr>
        <p:spPr>
          <a:xfrm>
            <a:off x="807720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duct trial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ree samples or free trials, so customers can try before they buy.]]></a:t>
            </a:r>
          </a:p>
        </p:txBody>
      </p:sp>
      <p:sp>
        <p:nvSpPr>
          <p:cNvPr id="18" name="" descr=""/>
          <p:cNvSpPr/>
          <p:nvPr/>
        </p:nvSpPr>
        <p:spPr>
          <a:xfrm>
            <a:off x="55245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ales promoti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rt-term offers: discounts, "buy one get one free", competitions, vouchers and loyalty points.]]></a:t>
            </a:r>
          </a:p>
        </p:txBody>
      </p:sp>
      <p:sp>
        <p:nvSpPr>
          <p:cNvPr id="21" name="" descr=""/>
          <p:cNvSpPr/>
          <p:nvPr/>
        </p:nvSpPr>
        <p:spPr>
          <a:xfrm>
            <a:off x="4314825"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ublic relations (PR)]]></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etting positive coverage in the media without paying for it directly - press releases, events and launches.]]></a:t>
            </a:r>
          </a:p>
        </p:txBody>
      </p:sp>
      <p:sp>
        <p:nvSpPr>
          <p:cNvPr id="24" name="" descr=""/>
          <p:cNvSpPr/>
          <p:nvPr/>
        </p:nvSpPr>
        <p:spPr>
          <a:xfrm>
            <a:off x="807720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rand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reating a recognisable name, logo and image that customers trust and remember.]]></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ld Media and New]]></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illboard reaches everyone who passes; an influencer reaches exactly the right follower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raditional advertising: seen by everyone who passes.]]></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ocial media: aimed at exactly the right follower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motion for Different Market Segme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best promotion reaches the target customers where they ar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eenagers and young adul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cial media, influencers and online video.]]></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lder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V, radio, newspapers and direct mail.]]></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l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aflets, local radio, local newspapers and community sponsorship.]]></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Promotion for Different Market Segment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siness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ade magazines, exhibitions and email.]]></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udg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rge businesses can afford TV and national sponsorship; small ones rely on cheaper method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echnology and Promo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w digital media has changed promot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motion Using Technolog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echnology lets businesses target customers precisely and cheaply.]]></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rgeted online advertis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verts shown only to people whose searches, location, age and interests match the target marke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Viral advertis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ntent that customers share with each other on social media, spreading the message for fre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ocial media]]></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osts, stories and videos that build a following and let customers engage with the bran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newsle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mails sent to customers who have signed up, with news, offers and new product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raditional or Digital Promo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400" spc="50" u="none" cap="none">
                <a:solidFill>
                  <a:srgbClr val="8A4326">
                    <a:alpha val="100000"/>
                  </a:srgbClr>
                </a:solidFill>
                <a:latin typeface="Georgia"/>
              </a:rPr>
              <a:t><![CDATA[TRADITIONAL (TV, PRINT, BILLBOARD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aches a very large audien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ilds trust and brand ima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ery expensive, especially TV.]]></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rd to measure exactly who saw 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not be targeted precisely.]]></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300" spc="50" u="none" cap="none">
                <a:solidFill>
                  <a:srgbClr val="D8973C">
                    <a:alpha val="100000"/>
                  </a:srgbClr>
                </a:solidFill>
                <a:latin typeface="Georgia"/>
              </a:rPr>
              <a:t><![CDATA[DIGITAL (ONLINE, SOCIAL MEDIA, EMAIL)]]></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eap, and suits small budge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argeted at exactly the right custom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sults can be measured - clicks, views and sal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can share it, spreading it further.]]></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easy to ignore, and bad feedback spreads fast too.]]></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ohn Lewis: The Christmas Adver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Since 2007 the department store John Lewis has launched a big-budget Christmas TV advert every November. The adverts - such as "The Long Wait" in 2011 and "The Man on the Moon" in 2015 - tell emotional stories and have become an event in their own right. They are shown on TV, but are also watched and shared millions of times online, reported in newspapers and discussed on social media. John Lewis combines traditional advertising, viral sharing and public relations in one campaign.]]></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7]]></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John Lewis's first big Christmas advert]]></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Millions]]></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Online views and shares each yea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mo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ommunicating with customers to persuade them to buy.]]></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dvertis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aid-for communication through media such as TV, print, billboards and online.]]></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ponsorshi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aying to link a brand with an event, team or programme.]]></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ales promo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hort-term offer to boost sales, such as a discount or free gift.]]></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ublic relations (P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aining positive media coverage without paying for it directly.]]></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and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iving a product a recognisable name, logo and imag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Viral advertis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romotion that spreads as customers share it online.]]></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rgeted advertis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nline adverts shown only to people who match the target marke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lan a Campaign]]></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new brand of protein bar aimed at 18-30-year-olds who go to the gym is launching with a £20,000 budget. Plan a promotional campaign using at least three methods, including one use of technology. Explain why each suits the target market and budget.]]></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three method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Include one digital method.]]></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each suits the target market.]]></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Keep within the budget.]]></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or more methods matched to young gym-goers, with at least one digital method, and a sensible use of the budget - no £1 million TV campaig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marketing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advertising.]]></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ponsorship.]]></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duct trial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ales promotion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ublic relation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branding.]]></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Match promotion to market segment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echnology is used in promotion.]]></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ethods: advertising, sponsorship, product trials, sales promotions, PR and branding.]]></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ight method depends on the market segment and the budget.]]></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echnology: targeted adverts, viral advertising, social media and e-newsletter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Digital promotion is cheap, targeted and measurabl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benefit to a business of using social media to promote its product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Always link the method to the target market: a promotion is only good if it reaches the right customers at a cost the business can affor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2026-09-28T07:08:57Z</dcterms:created>
  <dcterms:modified xsi:type="dcterms:W3CDTF">2026-09-28T07:08:57Z</dcterms:modified>
  <dc:title>Promotion</dc:title>
  <dc:description>Generated from a pasted lesson-pack script.</dc:description>
  <dc:subject>Making marketing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