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561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beb5ab1800ccb97f2140515b7ec6f56148.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49.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50.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51.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1de7f4d91dc5ee50fb990ede52d10c152.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5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154.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55.png"/>
  <Relationship Id="rId3" Type="http://schemas.openxmlformats.org/officeDocument/2006/relationships/image" Target="../media/cd5bc10150ef6613001280586b3b4f42cc17ddc315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57.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58.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59.png"/>
  <Relationship Id="rId3" Type="http://schemas.openxmlformats.org/officeDocument/2006/relationships/image" Target="../media/467ab20c8e4019908f47b5bbc5c92a42164506ef160.jpg"/>
  <Relationship Id="rId4" Type="http://schemas.openxmlformats.org/officeDocument/2006/relationships/image" Target="../media/6f266af20a8997508757ba9141d2205290a3086216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4080d1685c8fb3667f6d8cdf4bcbc65162.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63.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64.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65.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66.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Place]]></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marketing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4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ree promotional methods.]]></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argeted advertising?]]></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ublic relations?]]></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should promotion match a market segment?]]></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ree promotional method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 three of: advertising, sponsorship, product trials, sales promotions, PR, branding.]]></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argeted advertising?]]></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Online adverts shown only to people who match the target market.]]></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ublic relation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Gaining positive media coverage without paying for it directly.]]></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should promotion match a market segmen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Use methods and media the target customers actually se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distribution channels and the role of intermediarie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role of retailers and e-tailers (e-commerce).]]></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multi-channel distribution.]]></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advantages and disadvantages of each method of distribution.]]></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Pla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Place is about how and where customers can buy a produc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tribu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process of getting products from the producer to the customer.]]></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tribution channe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route a product takes from producer to customer.]]></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ntermediar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in the middle of the channel, such as a wholesaler or retailer.]]></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can only buy a product if it is available where and when they want i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Distribution Channel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Channel]]></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Route]]></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Example]]></a:t>
            </a:r>
          </a:p>
        </p:txBody>
      </p:sp>
      <p:sp>
        <p:nvSpPr>
          <p:cNvPr id="13"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Direct]]></a:t>
            </a:r>
          </a:p>
        </p:txBody>
      </p:sp>
      <p:sp>
        <p:nvSpPr>
          <p:cNvPr id="16" name=""/>
          <p:cNvSpPr txBox="1"/>
          <p:nvPr/>
        </p:nvSpPr>
        <p:spPr>
          <a:xfrm>
            <a:off x="43815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Producer to consumer]]></a:t>
            </a:r>
          </a:p>
        </p:txBody>
      </p:sp>
      <p:sp>
        <p:nvSpPr>
          <p:cNvPr id="17" name=""/>
          <p:cNvSpPr txBox="1"/>
          <p:nvPr/>
        </p:nvSpPr>
        <p:spPr>
          <a:xfrm>
            <a:off x="80772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A farm shop, or a brand's own website]]></a:t>
            </a:r>
          </a:p>
        </p:txBody>
      </p:sp>
      <p:sp>
        <p:nvSpPr>
          <p:cNvPr id="18"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One intermediary]]></a:t>
            </a:r>
          </a:p>
        </p:txBody>
      </p:sp>
      <p:sp>
        <p:nvSpPr>
          <p:cNvPr id="21" name=""/>
          <p:cNvSpPr txBox="1"/>
          <p:nvPr/>
        </p:nvSpPr>
        <p:spPr>
          <a:xfrm>
            <a:off x="43815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Producer to retailer to consumer]]></a:t>
            </a:r>
          </a:p>
        </p:txBody>
      </p:sp>
      <p:sp>
        <p:nvSpPr>
          <p:cNvPr id="22" name=""/>
          <p:cNvSpPr txBox="1"/>
          <p:nvPr/>
        </p:nvSpPr>
        <p:spPr>
          <a:xfrm>
            <a:off x="80772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A clothing brand sold in department stores]]></a:t>
            </a:r>
          </a:p>
        </p:txBody>
      </p:sp>
      <p:sp>
        <p:nvSpPr>
          <p:cNvPr id="23"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Two intermediaries]]></a:t>
            </a:r>
          </a:p>
        </p:txBody>
      </p:sp>
      <p:sp>
        <p:nvSpPr>
          <p:cNvPr id="26" name=""/>
          <p:cNvSpPr txBox="1"/>
          <p:nvPr/>
        </p:nvSpPr>
        <p:spPr>
          <a:xfrm>
            <a:off x="43815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Producer to wholesaler to retailer to consumer]]></a:t>
            </a:r>
          </a:p>
        </p:txBody>
      </p:sp>
      <p:sp>
        <p:nvSpPr>
          <p:cNvPr id="27" name=""/>
          <p:cNvSpPr txBox="1"/>
          <p:nvPr/>
        </p:nvSpPr>
        <p:spPr>
          <a:xfrm>
            <a:off x="80772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weets sold to a wholesaler, then to corner shops]]></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Intermediari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Intermediaries sit between the producer and the customer.]]></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olesal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ys large quantities from producers and sells smaller quantities to retailers. Breaks bulk, stores stock and deliver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tail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lls to the final customer, in shops or onlin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roducers reach many more customers and do not need their own shop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ach intermediary adds its own profit, raising the final price, and the producer has less control over how its product is sold.]]></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reaking Bulk]]></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 wholesaler buys in bulk from producers and sells smaller amounts to shop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A corner shop could never order a lorry-load of crisps straight from the factory. A wholesaler buys in bulk from many producers and sells to small shops in the quantities they need - adding a margin for the service.]]></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Retailers and E-tailer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Shops, websites, or both.]]></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Retailers or E-tail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RETAILERS (PHYSICAL SHOP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can see, touch and try product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ace-to-face service and advic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take products home immediately.]]></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ut: high costs of rent and staff.]]></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Limited to customers who can visit.]]></a:t>
            </a:r>
          </a:p>
        </p:txBody>
      </p:sp>
      <p:sp>
        <p:nvSpPr>
          <p:cNvPr id="13" name="" descr=""/>
          <p:cNvSpPr/>
          <p:nvPr/>
        </p:nvSpPr>
        <p:spPr>
          <a:xfrm>
            <a:off x="632460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E-TAILERS (E-COMMERCE)]]></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Lower costs: no shop ren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Reach customers anywhere, 24 hours a day.]]></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an offer a huge rang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ut: delivery costs and return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cannot try before buying.]]></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wo Ways to Buy]]></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same product, bought in a shop or delivered to the door.]]></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Retail: try it on, take it home today.]]></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E-commerce: ordered online, delivered to the door.]]></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ulti-channel Distribu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ulti-channel distribution means selling through more than one channel at onc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ow it work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sells in its own shops, on its own website, through an app, on online marketplaces and through other retailer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lick-and-collec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order online and collect from a shop - combining the convenience of both.]]></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aches more customers, in the way each prefers to shop, so sales ris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re complex and expensive to manage; prices and stock must be consistent across every channel.]]></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Gymshark: From Online to the High Street]]></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300" spc="0" u="none" cap="none">
                <a:solidFill>
                  <a:srgbClr val="2B2420">
                    <a:alpha val="100000"/>
                  </a:srgbClr>
                </a:solidFill>
                <a:latin typeface="Calibri"/>
              </a:rPr>
              <a:t><![CDATA[Gymshark began in 2012 as a purely online business, selling gym clothing through its own website and promoting it on social media. For ten years it had no shops. In 2022 it opened its first permanent flagship store, on Regent Street in London, where customers could try on clothes, join workouts and meet the brand in person. By adding a physical store to its website, Gymshark moved to multi-channel distribution - reaching customers who want to try before they buy.]]></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12]]></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Gymshark starts as an online-only business]]></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22]]></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Its first flagship store opens on Regent Stree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la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and where customers can buy a product.]]></a:t>
            </a:r>
          </a:p>
        </p:txBody>
      </p:sp>
      <p:sp>
        <p:nvSpPr>
          <p:cNvPr id="11" name="" descr=""/>
          <p:cNvSpPr/>
          <p:nvPr/>
        </p:nvSpPr>
        <p:spPr>
          <a:xfrm>
            <a:off x="62293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Distribution channel]]></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route a product takes from producer to customer.]]></a:t>
            </a:r>
          </a:p>
        </p:txBody>
      </p:sp>
      <p:sp>
        <p:nvSpPr>
          <p:cNvPr id="13" name="" descr=""/>
          <p:cNvSpPr/>
          <p:nvPr/>
        </p:nvSpPr>
        <p:spPr>
          <a:xfrm>
            <a:off x="5524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termediar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between the producer and the customer, such as a wholesaler or retailer.]]></a:t>
            </a:r>
          </a:p>
        </p:txBody>
      </p:sp>
      <p:sp>
        <p:nvSpPr>
          <p:cNvPr id="15" name="" descr=""/>
          <p:cNvSpPr/>
          <p:nvPr/>
        </p:nvSpPr>
        <p:spPr>
          <a:xfrm>
            <a:off x="62293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Wholesal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that buys in bulk from producers and sells smaller quantities to retailers.]]></a:t>
            </a:r>
          </a:p>
        </p:txBody>
      </p:sp>
      <p:sp>
        <p:nvSpPr>
          <p:cNvPr id="17" name="" descr=""/>
          <p:cNvSpPr/>
          <p:nvPr/>
        </p:nvSpPr>
        <p:spPr>
          <a:xfrm>
            <a:off x="5524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etail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that sells to the final customer.]]></a:t>
            </a:r>
          </a:p>
        </p:txBody>
      </p:sp>
      <p:sp>
        <p:nvSpPr>
          <p:cNvPr id="19" name="" descr=""/>
          <p:cNvSpPr/>
          <p:nvPr/>
        </p:nvSpPr>
        <p:spPr>
          <a:xfrm>
            <a:off x="62293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tail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retailer that sells online.]]></a:t>
            </a:r>
          </a:p>
        </p:txBody>
      </p:sp>
      <p:sp>
        <p:nvSpPr>
          <p:cNvPr id="21" name="" descr=""/>
          <p:cNvSpPr/>
          <p:nvPr/>
        </p:nvSpPr>
        <p:spPr>
          <a:xfrm>
            <a:off x="552450" y="5210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p:cNvSpPr txBox="1"/>
          <p:nvPr/>
        </p:nvSpPr>
        <p:spPr>
          <a:xfrm>
            <a:off x="752475" y="5286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ulti-channel distribu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Selling through several channels at once.]]></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oose the Channel]]></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Recommend a distribution channel for each product and explain why: handmade wedding cakes; a new brand of crisps; luxury watches; a mobile phone game; fresh flowers from a local grower. Then choose one and explain how it could use multi-channel distribution.]]></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oose a channel for each product.]]></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why.]]></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Plan multi-channel distribution for one.]]></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suitable channel for each, linked to the product and customer, and a realistic multi-channel plan.]]></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a distribution channel is.]]></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Describe the three main channels.]]></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role of wholesalers.]]></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role of retailers.]]></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e-tailers and e-commerce.]]></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ompare retailers and e-tailers.]]></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multi-channel distribution.]]></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Place is how products get from producer to customer.]]></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Channels can be direct, or use intermediaries such as wholesalers and retailers.]]></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Retailers offer a physical experience; e-tailers offer low costs and wide reach.]]></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Multi-channel distribution reaches more customers but is harder to manage.]]></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benefit to a business of using multi-channel distribution.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Link the channel to the product and the customer - fresh food needs a short channel; a mass-market snack needs as many channels as possibl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2026-09-28T07:08:58Z</dcterms:created>
  <dcterms:modified xsi:type="dcterms:W3CDTF">2026-09-28T07:08:58Z</dcterms:modified>
  <dc:title>Place</dc:title>
  <dc:description>Generated from a pasted lesson-pack script.</dc:description>
  <dc:subject>Making marketing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