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Look for reasons: perishability for flowers and cakes, wide availability for crisps, an exclusive image for watch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6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beb5ab1800ccb97f2140515b7ec6f5616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6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6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7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1de7f4d91dc5ee50fb990ede52d10c17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7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7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74.png"/>
  <Relationship Id="rId3" Type="http://schemas.openxmlformats.org/officeDocument/2006/relationships/image" Target="../media/cd5bc10150ef6613001280586b3b4f42cc17ddc317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7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7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78.png"/>
  <Relationship Id="rId3" Type="http://schemas.openxmlformats.org/officeDocument/2006/relationships/image" Target="../media/467ab20c8e4019908f47b5bbc5c92a42164506ef179.jpg"/>
  <Relationship Id="rId4" Type="http://schemas.openxmlformats.org/officeDocument/2006/relationships/image" Target="../media/6f266af20a8997508757ba9141d2205290a3086218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4080d1685c8fb3667f6d8cdf4bcbc65181.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82.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83.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84.png"/>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85.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86.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87.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88.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89.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0.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1.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2.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3.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4.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Place]]></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marketing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4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ree promotional method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argeted advertising?]]></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ublic relations?]]></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should promotion match a market segment?]]></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ree promotional method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hree of: advertising, sponsorship, product trials, sales promotions, PR, branding.]]></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argeted advertis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nline adverts shown only to people who match the target market.]]></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ublic relation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Gaining positive media coverage without paying for it directly.]]></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should promotion match a market segmen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Use methods and media the target customers actually se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distribution channels and the role of intermediarie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role of retailers and e-tailers (e-commerc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multi-channel distribution.]]></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advantages and disadvantages of each method of distribution.]]></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Pla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Place is about how and where customers can buy a produc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tribu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process of getting products from the producer to the customer.]]></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tribution channe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route a product takes from producer to customer.]]></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termediar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in the middle of the channel, such as a wholesaler or retaile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can only buy a product if it is available where and when they want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istribution Channel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hannel]]></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Route]]></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Example]]></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Direct]]></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roducer to consumer]]></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farm shop, or a brand's own website]]></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One intermediary]]></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roducer to retailer to consumer]]></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clothing brand sold in department stores]]></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wo intermediaries]]></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roducer to wholesaler to retailer to consumer]]></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weets sold to a wholesaler, then to corner shops]]></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ntermediari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Intermediaries sit between the producer and the customer.]]></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olesal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ys large quantities from producers and sells smaller quantities to retailers. Breaks bulk, stores stock and deliv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tail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s to the final customer, in shops or onlin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ducers reach many more customers and do not need their own shop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ach intermediary adds its own profit, raising the final price, and the producer has less control over how its product is sol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reaking Bul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wholesaler buys in bulk from producers and sells smaller amounts to shop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A corner shop could never order a lorry-load of crisps straight from the factory. A wholesaler buys in bulk from many producers and sells to small shops in the quantities they need - adding a margin for the servic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Retailers and E-tailer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Shops, websites, or both.]]></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tailers or E-tail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RETAILERS (PHYSICAL SHOP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can see, touch and try product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ace-to-face service and advic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take products home immediatel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t: high costs of rent and staff.]]></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imited to customers who can visit.]]></a:t>
            </a:r>
          </a:p>
        </p:txBody>
      </p:sp>
      <p:sp>
        <p:nvSpPr>
          <p:cNvPr id="13" name="" descr=""/>
          <p:cNvSpPr/>
          <p:nvPr/>
        </p:nvSpPr>
        <p:spPr>
          <a:xfrm>
            <a:off x="632460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E-TAILERS (E-COMMERCE)]]></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ower costs: no shop ren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each customers anywhere, 24 hours a da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an offer a huge rang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t: delivery costs and return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cannot try before buying.]]></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wo Ways to Buy]]></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same product, bought in a shop or delivered to the door.]]></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Retail: try it on, take it home today.]]></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E-commerce: ordered online, delivered to the door.]]></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ulti-channel Distribu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ulti-channel distribution means selling through more than one channel at onc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 it work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sells in its own shops, on its own website, through an app, on online marketplaces and through other retail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lick-and-collec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order online and collect from a shop - combining the convenience of both.]]></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aches more customers, in the way each prefers to shop, so sales ris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re complex and expensive to manage; prices and stock must be consistent across every channel.]]></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ymshark: From Online to the High Stree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Gymshark began in 2012 as a purely online business, selling gym clothing through its own website and promoting it on social media. For ten years it had no shops. In 2022 it opened its first permanent flagship store, on Regent Street in London, where customers could try on clothes, join workouts and meet the brand in person. By adding a physical store to its website, Gymshark moved to multi-channel distribution - reaching customers who want to try before they buy.]]></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2]]></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Gymshark starts as an online-only business]]></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22]]></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Its first flagship store opens on Regent Stree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la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and where customers can buy a product.]]></a:t>
            </a:r>
          </a:p>
        </p:txBody>
      </p:sp>
      <p:sp>
        <p:nvSpPr>
          <p:cNvPr id="11" name="" descr=""/>
          <p:cNvSpPr/>
          <p:nvPr/>
        </p:nvSpPr>
        <p:spPr>
          <a:xfrm>
            <a:off x="62293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istribution channe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route a product takes from producer to customer.]]></a:t>
            </a:r>
          </a:p>
        </p:txBody>
      </p:sp>
      <p:sp>
        <p:nvSpPr>
          <p:cNvPr id="13" name="" descr=""/>
          <p:cNvSpPr/>
          <p:nvPr/>
        </p:nvSpPr>
        <p:spPr>
          <a:xfrm>
            <a:off x="5524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termediar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between the producer and the customer, such as a wholesaler or retailer.]]></a:t>
            </a:r>
          </a:p>
        </p:txBody>
      </p:sp>
      <p:sp>
        <p:nvSpPr>
          <p:cNvPr id="15" name="" descr=""/>
          <p:cNvSpPr/>
          <p:nvPr/>
        </p:nvSpPr>
        <p:spPr>
          <a:xfrm>
            <a:off x="62293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Wholesal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that buys in bulk from producers and sells smaller quantities to retailers.]]></a:t>
            </a:r>
          </a:p>
        </p:txBody>
      </p:sp>
      <p:sp>
        <p:nvSpPr>
          <p:cNvPr id="17" name="" descr=""/>
          <p:cNvSpPr/>
          <p:nvPr/>
        </p:nvSpPr>
        <p:spPr>
          <a:xfrm>
            <a:off x="5524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tail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that sells to the final customer.]]></a:t>
            </a:r>
          </a:p>
        </p:txBody>
      </p:sp>
      <p:sp>
        <p:nvSpPr>
          <p:cNvPr id="19" name="" descr=""/>
          <p:cNvSpPr/>
          <p:nvPr/>
        </p:nvSpPr>
        <p:spPr>
          <a:xfrm>
            <a:off x="62293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tail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retailer that sells online.]]></a:t>
            </a:r>
          </a:p>
        </p:txBody>
      </p:sp>
      <p:sp>
        <p:nvSpPr>
          <p:cNvPr id="21" name="" descr=""/>
          <p:cNvSpPr/>
          <p:nvPr/>
        </p:nvSpPr>
        <p:spPr>
          <a:xfrm>
            <a:off x="552450" y="5210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ulti-channel distribu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Selling through several channels at once.]]></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oose the Channel]]></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Recommend a distribution channel for each product and explain why: handmade wedding cakes; a new brand of crisps; luxury watches; a mobile phone game; fresh flowers from a local grower. Then choose one and explain how it could use multi-channel distribution.]]></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a channel for each product.]]></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why.]]></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lan multi-channel distribution for one.]]></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suitable channel for each, linked to the product and customer, and a realistic multi-channel pla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distribution channel is.]]></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Describe the three main channel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role of wholesalers.]]></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role of retailer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e-tailers and e-commerce.]]></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retailers and e-tailers.]]></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multi-channel distributio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Place is how products get from producer to customer.]]></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hannels can be direct, or use intermediaries such as wholesalers and retailer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Retailers offer a physical experience; e-tailers offer low costs and wide reach.]]></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ulti-channel distribution reaches more customers but is harder to manag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benefit to a business of using multi-channel distribution.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Link the channel to the product and the customer - fresh food needs a short channel; a mass-market snack needs as many channels as possibl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Pla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e-tailer'.]]></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disadvantage to a producer of selling through a wholesaler.]]></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benefit to a business of using multi-channel distribution.]]></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impact on Tidal Beauty Ltd of selling its products through the chain of chemist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e-tailer'.]]></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business selling online / online retail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disadvantage to a producer of selling through a wholesaler.]]></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 disadvantage identified, e.g. lower profit / higher price / less 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benefit to a business of using multi-channel distribution.]]></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benefit identifi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impact on Tidal Beauty Ltd of selling its products through the chain of chemists.]]></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Tidal Beauty Ltd makes natural skincare products. It currently sells only through its own website. A national chain of chemists has offered to stock its products in 300 stores…]]></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skincare, website only, 300 stores, 40% of the pr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O3a (Analysis, 3 marks): chains of reasoning about sales, profit and 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2026-09-28T07:08:59Z</dcterms:created>
  <dcterms:modified xsi:type="dcterms:W3CDTF">2026-09-28T07:08:59Z</dcterms:modified>
  <dc:title>Place</dc:title>
  <dc:description>Generated from a pasted lesson-pack script.</dc:description>
  <dc:subject>Making marketing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