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With a 3-week lead time the café uses 150 bags while waiting - exactly its reorder level, so it hits zero.]]></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9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205a62932e6b46cdf525b2f8e2826e67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7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7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7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7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80.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81.png"/>
  <Relationship Id="rId3" Type="http://schemas.openxmlformats.org/officeDocument/2006/relationships/image" Target="../media/99349adf726cfa4282365ed3435b2602054f99138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83.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84.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8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8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f3c5fc87aeb6385a14f6875a4f3b90087.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88.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89.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90.png"/>
  <Relationship Id="rId3" Type="http://schemas.openxmlformats.org/officeDocument/2006/relationships/image" Target="../media/778f3fd643a844f5ece65425381fcd26812b64cc91.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92.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9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9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9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96.png"/>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97.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98.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99.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00.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01.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02.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03.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04.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05.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06.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07.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08.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09.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Working with supplier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operational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2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production processe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ich process has the lowest cost per unit?]]></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oductivity?]]></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impact of technology on production.]]></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production processe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Job, batch and flow.]]></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ich process has the lowest cost per uni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low production.]]></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oductivit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utput per worker in a period of time.]]></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impact of technology on produc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Lower unit costs, higher productivity, better quality or more flexibility.]]></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Interpret a bar gate stock graph.]]></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just-in-time (JIT) stock control.]]></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factors in choosing a supplier: quality, delivery, availability, cost and trust.]]></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effect of logistics and supply decisions on costs, reputation and customer satisfaction.]]></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Manage Stoc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Stock is the raw materials, components and finished goods a business hold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o much stoc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ies up cash, costs money to store and insure, and may go out of date, be damaged or stolen.]]></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o little stoc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duction stops and customers are let down, so sales and reputation suffer.]]></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balan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nough stock to keep running and meet demand, without wasting money holding too much.]]></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Bar Gate Stock Graph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A picture of stock rising and falling.]]></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ading a Bar Gate Stock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tock falls as it is used, is reordered at 400 units, and is topped back up to 1,000 when the delivery arrive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A bar gate stock graph shows stock falling as it is used, then jumping back up when a delivery arrives. Here the business uses 200 units a week. When stock falls to 400 it reorders; one week later 800 units arrive, just as stock reaches the 200-unit buffer.]]></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Parts of a Bar Gate Stock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erm]]></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Meaning]]></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On the graph]]></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Maximum stock level]]></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most stock the business wants to hold]]></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1,000 units]]></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Reorder level]]></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stock level at which a new order is placed]]></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400 units]]></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Buffer (minimum) stock]]></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The lowest level stock should fall to, kept for emergencies]]></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200 units]]></a:t>
            </a:r>
          </a:p>
        </p:txBody>
      </p:sp>
      <p:sp>
        <p:nvSpPr>
          <p:cNvPr id="28"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Reorder quantity]]></a:t>
            </a:r>
          </a:p>
        </p:txBody>
      </p:sp>
      <p:sp>
        <p:nvSpPr>
          <p:cNvPr id="31" name=""/>
          <p:cNvSpPr txBox="1"/>
          <p:nvPr/>
        </p:nvSpPr>
        <p:spPr>
          <a:xfrm>
            <a:off x="43815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amount ordered each time]]></a:t>
            </a:r>
          </a:p>
        </p:txBody>
      </p:sp>
      <p:sp>
        <p:nvSpPr>
          <p:cNvPr id="32" name=""/>
          <p:cNvSpPr txBox="1"/>
          <p:nvPr/>
        </p:nvSpPr>
        <p:spPr>
          <a:xfrm>
            <a:off x="80772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800 units]]></a:t>
            </a:r>
          </a:p>
        </p:txBody>
      </p:sp>
      <p:sp>
        <p:nvSpPr>
          <p:cNvPr id="33"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Lead time]]></a:t>
            </a:r>
          </a:p>
        </p:txBody>
      </p:sp>
      <p:sp>
        <p:nvSpPr>
          <p:cNvPr id="36" name=""/>
          <p:cNvSpPr txBox="1"/>
          <p:nvPr/>
        </p:nvSpPr>
        <p:spPr>
          <a:xfrm>
            <a:off x="43815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time between placing an order and it arriving]]></a:t>
            </a:r>
          </a:p>
        </p:txBody>
      </p:sp>
      <p:sp>
        <p:nvSpPr>
          <p:cNvPr id="37" name=""/>
          <p:cNvSpPr txBox="1"/>
          <p:nvPr/>
        </p:nvSpPr>
        <p:spPr>
          <a:xfrm>
            <a:off x="80772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1 week]]></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Using the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ork out what is used during the lead time.]]></a:t>
            </a:r>
          </a:p>
        </p:txBody>
      </p:sp>
      <p:sp>
        <p:nvSpPr>
          <p:cNvPr id="10" name="" descr=""/>
          <p:cNvSpPr/>
          <p:nvPr/>
        </p:nvSpPr>
        <p:spPr>
          <a:xfrm>
            <a:off x="552450" y="2247900"/>
            <a:ext cx="11087100" cy="723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247900"/>
            <a:ext cx="57150" cy="7239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800100" y="23812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The business uses 200 units a week and reorders when stock falls to 400 units. The lead time is 1 week. How much stock will be left when the delivery arrives, and what will stock be after the 800-unit delivery?]]></a:t>
            </a:r>
          </a:p>
        </p:txBody>
      </p:sp>
      <p:sp>
        <p:nvSpPr>
          <p:cNvPr id="13" name="" descr=""/>
          <p:cNvSpPr/>
          <p:nvPr/>
        </p:nvSpPr>
        <p:spPr>
          <a:xfrm>
            <a:off x="552450" y="34671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5" name=""/>
          <p:cNvSpPr txBox="1"/>
          <p:nvPr/>
        </p:nvSpPr>
        <p:spPr>
          <a:xfrm>
            <a:off x="1066800" y="33242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Stock used during the lead time]]></a:t>
            </a:r>
          </a:p>
        </p:txBody>
      </p:sp>
      <p:sp>
        <p:nvSpPr>
          <p:cNvPr id="16" name=""/>
          <p:cNvSpPr txBox="1"/>
          <p:nvPr/>
        </p:nvSpPr>
        <p:spPr>
          <a:xfrm>
            <a:off x="4933950" y="33242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200 units a week × 1 week = 200 units]]></a:t>
            </a:r>
          </a:p>
        </p:txBody>
      </p:sp>
      <p:sp>
        <p:nvSpPr>
          <p:cNvPr id="17" name="" descr=""/>
          <p:cNvSpPr/>
          <p:nvPr/>
        </p:nvSpPr>
        <p:spPr>
          <a:xfrm>
            <a:off x="552450" y="41529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552450" y="41814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9" name=""/>
          <p:cNvSpPr txBox="1"/>
          <p:nvPr/>
        </p:nvSpPr>
        <p:spPr>
          <a:xfrm>
            <a:off x="1066800" y="40100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Stock left when the delivery arrives]]></a:t>
            </a:r>
          </a:p>
        </p:txBody>
      </p:sp>
      <p:sp>
        <p:nvSpPr>
          <p:cNvPr id="20" name=""/>
          <p:cNvSpPr txBox="1"/>
          <p:nvPr/>
        </p:nvSpPr>
        <p:spPr>
          <a:xfrm>
            <a:off x="4933950" y="40100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400 - 200 = 200 units (the buffer stock)]]></a:t>
            </a:r>
          </a:p>
        </p:txBody>
      </p:sp>
      <p:sp>
        <p:nvSpPr>
          <p:cNvPr id="21" name="" descr=""/>
          <p:cNvSpPr/>
          <p:nvPr/>
        </p:nvSpPr>
        <p:spPr>
          <a:xfrm>
            <a:off x="552450" y="48387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48672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6958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Stock after the delivery]]></a:t>
            </a:r>
          </a:p>
        </p:txBody>
      </p:sp>
      <p:sp>
        <p:nvSpPr>
          <p:cNvPr id="24" name=""/>
          <p:cNvSpPr txBox="1"/>
          <p:nvPr/>
        </p:nvSpPr>
        <p:spPr>
          <a:xfrm>
            <a:off x="4933950" y="46958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200 + 800 = 1,000 units (the maximum)]]></a:t>
            </a:r>
          </a:p>
        </p:txBody>
      </p:sp>
      <p:sp>
        <p:nvSpPr>
          <p:cNvPr id="25" name="" descr=""/>
          <p:cNvSpPr/>
          <p:nvPr/>
        </p:nvSpPr>
        <p:spPr>
          <a:xfrm>
            <a:off x="552450" y="5581650"/>
            <a:ext cx="11087100" cy="704850"/>
          </a:xfrm>
          <a:prstGeom prst="roundRect">
            <a:avLst/>
          </a:prstGeom>
          <a:solidFill>
            <a:srgbClr val="8A4326">
              <a:alpha val="100000"/>
            </a:srgbClr>
          </a:solidFill>
          <a:ln w="9525">
            <a:noFill/>
          </a:ln>
        </p:spPr>
        <p:txBody>
          <a:bodyPr vertOverflow="clip" rtlCol="0" anchor="ctr"/>
          <a:lstStyle/>
          <a:p>
            <a:pPr algn="ctr"/>
            <a:r>
              <a:t/>
            </a:r>
          </a:p>
        </p:txBody>
      </p:sp>
      <p:sp>
        <p:nvSpPr>
          <p:cNvPr id="26"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ANSWER]]></a:t>
            </a:r>
          </a:p>
        </p:txBody>
      </p:sp>
      <p:sp>
        <p:nvSpPr>
          <p:cNvPr id="27"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00 units left; 1,000 units after the delivery.]]></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Just-in-Tim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Holding almost no stock at all.]]></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Just-in-Time (JIT) Stock Contro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ADVANTAG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Very little money tied up in stock.]]></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ow storage, insurance and waste cost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ess space needed, so smaller premis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tock is always fresh and up to date.]]></a:t>
            </a:r>
          </a:p>
        </p:txBody>
      </p:sp>
      <p:sp>
        <p:nvSpPr>
          <p:cNvPr id="13" name="" descr=""/>
          <p:cNvSpPr/>
          <p:nvPr/>
        </p:nvSpPr>
        <p:spPr>
          <a:xfrm>
            <a:off x="632460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ISADVANTAG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roduction stops if a delivery is lat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elies on very reliable supplie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requent small deliveries can cost mor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annot meet a sudden rise in demand.]]></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oses bulk-buying discount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JIT Work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Just-in-time means ordering materials to arrive exactly when they are needed, and holding little or no stock.]]></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requent deliveri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uppliers deliver small amounts often, sometimes several times a day.]]></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lose relationship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usiness and its suppliers share production plans so deliveries arrive on time.]]></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i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inesses with reliable suppliers nearby and predictable demand, such as car makers and supermarke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Choosing Supplier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Procurement: finding and buying from the right supplier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actors in Choosing a Suppli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terials must be good enough to make a quality product; poor materials mean faults and complaints.]]></a:t>
            </a:r>
          </a:p>
        </p:txBody>
      </p:sp>
      <p:sp>
        <p:nvSpPr>
          <p:cNvPr id="12" name="" descr=""/>
          <p:cNvSpPr/>
          <p:nvPr/>
        </p:nvSpPr>
        <p:spPr>
          <a:xfrm>
            <a:off x="6200775"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Deliver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cost, speed and reliability of delivery - late deliveries stop production.]]></a:t>
            </a:r>
          </a:p>
        </p:txBody>
      </p:sp>
      <p:sp>
        <p:nvSpPr>
          <p:cNvPr id="15" name="" descr=""/>
          <p:cNvSpPr/>
          <p:nvPr/>
        </p:nvSpPr>
        <p:spPr>
          <a:xfrm>
            <a:off x="552450"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Availabi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supplier must be able to supply the quantities needed, when they are needed.]]></a:t>
            </a:r>
          </a:p>
        </p:txBody>
      </p:sp>
      <p:sp>
        <p:nvSpPr>
          <p:cNvPr id="18" name="" descr=""/>
          <p:cNvSpPr/>
          <p:nvPr/>
        </p:nvSpPr>
        <p:spPr>
          <a:xfrm>
            <a:off x="6200775"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s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lower price reduces the business's costs, but the cheapest is not always the best.]]></a:t>
            </a:r>
          </a:p>
        </p:txBody>
      </p:sp>
      <p:sp>
        <p:nvSpPr>
          <p:cNvPr id="21" name="" descr=""/>
          <p:cNvSpPr/>
          <p:nvPr/>
        </p:nvSpPr>
        <p:spPr>
          <a:xfrm>
            <a:off x="552450" y="48768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23900" y="50482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23900" y="52197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Trus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reliable supplier with a good track record, who communicates honestly when problems aris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tock on the Shel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Barcode scanning keeps an exact, up-to-date record of stock.]]></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Modern businesses track every item of stock with barcodes and software. The system can warn managers - or even order automatically - when stock reaches the reorder level.]]></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Effect of Supply Decis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Logistics is the management of getting materials in and products out on time. Supply decisions affect the whole busines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heaper suppliers and efficient deliveries reduce costs; unreliable ones cause expensive delay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put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oor-quality materials or unethical suppliers can damage the business's reputation.]]></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 satisfac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ducts in stock, of good quality and delivered on time keep customers happy and loyal.]]></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oyota and the Chip Shortage]]></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Toyota developed just-in-time production in Japan, and car makers around the world copied it. JIT kept their stock costs extremely low. But in 2021 a worldwide shortage of computer chips showed the risk. Modern cars need hundreds of chips, and car makers holding little stock could not get enough. Factories around the world, including in the UK, had to cut or stop production, and customers waited months for new cars. Many businesses began holding more buffer stock of key parts.]]></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JIT]]></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Developed by Toyota in Japan]]></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21]]></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A global chip shortage stops car producti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tock]]></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Raw materials, components and finished goods held by a business.]]></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ar gate stock graph]]></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raph showing how stock levels rise and fall over time.]]></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order leve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stock level at which a new order is placed.]]></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uffer stock]]></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minimum stock kept for emergencie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ead tim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time between ordering stock and it arriving.]]></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Just-in-time (JI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rdering stock to arrive exactly when it is needed, holding little or non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curemen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Finding and buying the materials and services a business needs.]]></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ogistic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anaging the movement of materials and products into and out of a busines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tock Detective]]></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café uses 50 bags of coffee beans a week. Its maximum stock is 300 bags, its reorder level is 150 bags, its buffer stock is 50 bags and the lead time is 2 weeks. Sketch the bar gate stock graph for 12 weeks. Then explain one risk if the supplier's lead time increased to 3 weeks.]]></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raw the graph with the levels labelled.]]></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Mark the reorder point and delivery each tim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the risk of a longer lead time.]]></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correct saw-tooth graph with all levels labelled, and the risk that the café runs out - stock would fall to 0 before delivery.]]></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businesses manage stock.]]></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Read and label a bar gate stock graph.]]></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stock levels from a graph.]]></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just-in-time.]]></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Give advantages and disadvantages of JIT.]]></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ive factors in choosing a supplier.]]></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000" spc="0" u="none" cap="none">
                <a:solidFill>
                  <a:srgbClr val="2B2420">
                    <a:alpha val="100000"/>
                  </a:srgbClr>
                </a:solidFill>
                <a:latin typeface="Calibri"/>
              </a:rPr>
              <a:t><![CDATA[Explain how supply decisions affect costs, reputation and customer satisfactio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bar gate stock graph shows maximum stock, reorder level, buffer stock, reorder quantity and lead tim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JIT holds little stock, cutting costs, but relies on reliable supplier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uppliers are chosen on quality, delivery, availability, cost and trust.]]></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upply decisions affect costs, reputation and customer satisfaction.]]></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disadvantage to a business of using just-in-time stock control.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For bar gate graphs, read the numbers carefully off the axes and show your working. For JIT, link any answer to the reliability of supplier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Working with Suppli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Show your working in calculations. · 25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lead tim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Calcul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uses 150 units of stock a day. It reorders when stock falls to 600 units, and the lead time is 3 days. Calculate how many units…]]></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reason why a business holds buffer stoc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8A4326">
                    <a:alpha val="100000"/>
                  </a:srgbClr>
                </a:solidFill>
                <a:latin typeface="Georgia"/>
              </a:rPr>
              <a:t><![CDATA[Exam Practice: Working with Supplier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disadvantage to a business of using just-in-time stock control.]]></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9 marks · Justif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ustify which supplier Pedal Power Ltd should choos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lead tim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ime between ordering and deliver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700" spc="0" u="none" cap="none">
                <a:solidFill>
                  <a:srgbClr val="8A4326">
                    <a:alpha val="100000"/>
                  </a:srgbClr>
                </a:solidFill>
                <a:latin typeface="Georgia"/>
              </a:rPr>
              <a:t><![CDATA[A business uses 150 units of stock a day. It reorders when stock falls to 600 units, and the lead time is 3 days. Calculate how many units will be left when the delivery arrives. You are advised to show your work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method: reorder level - (daily use × lead tim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answer: 150 uni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 (award 2 marks for the correct answer with no work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reason why a business holds buffer stock.]]></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reason identifi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disadvantage to a business of using just-in-time stock control.]]></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disadvantage identified, e.g. relies on suppliers / cannot meet sudden demand / lost bulk discoun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9 marks · Justif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Justify which supplier Pedal Power Ltd should choose.]]></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Pedal Power Ltd makes electric bikes. It needs a new supplier of batteries. Supplier A is based in the UK, delivers within 2 days and has a strong reputation for quality, but…]]></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Justify. Worth 9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9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electric bikes, £180 vs £120, 2 days vs 6 weeks, quality complain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O3a (Analysis, 3 marks): chains of reasoning about each suppli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O3b (Evaluation, 3 marks): a justified choice with a supported judge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2026-09-28T07:14:44Z</dcterms:created>
  <dcterms:modified xsi:type="dcterms:W3CDTF">2026-09-28T07:14:44Z</dcterms:modified>
  <dc:title>Working with suppliers</dc:title>
  <dc:description>Generated from a pasted lesson-pack script.</dc:description>
  <dc:subject>Making operational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