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901b23e8684ce532178e0fb3d6801f711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1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1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16.png"/>
  <Relationship Id="rId3" Type="http://schemas.openxmlformats.org/officeDocument/2006/relationships/image" Target="../media/93d29e529e824b3f03fb060cabc85817c783e75111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1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2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21.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2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anaging quality]]></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uffer stock?]]></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just-in-time?]]></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factors in choosing a supplier.]]></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ead tim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uffer stock?]]></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minimum stock kept for emergencie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just-in-tim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rdering stock to arrive exactly when needed, holding little or non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factors in choosing a supplie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hree of: quality, delivery, availability, cost, trus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ead tim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time between ordering stock and it arriv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quality mean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quality control.]]></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quality assurance.]]></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quality in controlling costs and gaining competitive advantag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quality product meets or exceeds customers' expectations - and does so every tim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t for purpo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does what customers need it to do.]]></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sist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product is made to the same standar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the same as luxu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heap product can be high quality if it meets the expectations of customers who buy 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 too]]></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Quality applies to service - speed, friendliness and reliabilit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 Control or Quality Assur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QUALITY CONTROL]]></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cking finished products for faults, usually at the end of produ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Done by specialist inspecto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ulty products are thrown away or rework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ds problems after they have happen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be wasteful: materials and time are lost on every faulty product.]]></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QUALITY ASSURAN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cking quality at every stage of produ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very worker is responsible for their own work.]]></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ims to prevent faults happening in the first pla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waste, as faults are caught earl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Needs training, and staff who care about qual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ecking Every Detai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Quality control: inspecting finished products for faul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Quality control inspectors check finished products, or a sample of them, before they are sent to customers. It stops faulty products reaching customers - but by the time a fault is found, the materials and time have already been us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Quality Matt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Quality is about costs as well as custome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ortance of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ntrolling cos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ewer faulty products means less waste, fewer returns and less money spent fixing mistakes.]]></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eputation for quality helps a business stand out from rivals and win customers.]]></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emium pric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often pay more for a product they trust to be well mad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ustomer loyal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ho get good quality every time come back and recommend the busines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ost of Poor 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en quality fails, the costs mount up quickl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aulty products must be scrapped or rework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urns and refun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return faulty goods and demand their money bac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 recal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angerous faults can force a business to recall every product sold - extremely expensi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d reviews and news stories drive customers away for yea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Galaxy Note 7 Recall]]></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In August 2016 Samsung launched the Galaxy Note 7 smartphone. Within weeks, reports emerged of phones overheating and catching fire because of faulty batteries. Airlines banned the phone from flights. Samsung recalled millions of phones, and when replacement phones also caught fire, it stopped making the Note 7 altogether in October 2016. The failure cost Samsung billions of dollars and damaged its reputation - a clear example of how poor quality can cost far more than getting it right would have don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6]]></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alaxy Note 7 launched and recall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illion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cost of the failure, in US dolla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eeting or exceeding customers' expectations, consistentl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 contro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ecking finished products for fault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 assur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ecking quality at every stage of production to prevent fault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recal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asks customers to return a product because it is faulty or dangerou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petitive advant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thing that makes a business more attractive to customers than its riv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ild Quality I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sandwich factory has had complaints about missing ingredients and wrong labels. Design a quality assurance system for it: list three checks at different stages of production, and explain how each would prevent the problem rather than just finding i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when ingredients arriv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during assembl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check at labelling.]]></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ow each prevents problems.]]></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checks at different stages (ingredients arriving, assembly, labelling) with each explained as preventing fault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7642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0288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195262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quality means.]]></a:t>
            </a:r>
          </a:p>
        </p:txBody>
      </p:sp>
      <p:sp>
        <p:nvSpPr>
          <p:cNvPr id="12" name="" descr=""/>
          <p:cNvSpPr/>
          <p:nvPr/>
        </p:nvSpPr>
        <p:spPr>
          <a:xfrm>
            <a:off x="552450" y="251460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667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59080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quality control.]]></a:t>
            </a:r>
          </a:p>
        </p:txBody>
      </p:sp>
      <p:sp>
        <p:nvSpPr>
          <p:cNvPr id="15" name="" descr=""/>
          <p:cNvSpPr/>
          <p:nvPr/>
        </p:nvSpPr>
        <p:spPr>
          <a:xfrm>
            <a:off x="552450" y="315277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305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22897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quality assurance.]]></a:t>
            </a:r>
          </a:p>
        </p:txBody>
      </p:sp>
      <p:sp>
        <p:nvSpPr>
          <p:cNvPr id="18" name="" descr=""/>
          <p:cNvSpPr/>
          <p:nvPr/>
        </p:nvSpPr>
        <p:spPr>
          <a:xfrm>
            <a:off x="552450" y="379095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39433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386715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quality control and quality assurance.]]></a:t>
            </a:r>
          </a:p>
        </p:txBody>
      </p:sp>
      <p:sp>
        <p:nvSpPr>
          <p:cNvPr id="21" name="" descr=""/>
          <p:cNvSpPr/>
          <p:nvPr/>
        </p:nvSpPr>
        <p:spPr>
          <a:xfrm>
            <a:off x="552450" y="442912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45815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50532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controls costs.]]></a:t>
            </a:r>
          </a:p>
        </p:txBody>
      </p:sp>
      <p:sp>
        <p:nvSpPr>
          <p:cNvPr id="24" name="" descr=""/>
          <p:cNvSpPr/>
          <p:nvPr/>
        </p:nvSpPr>
        <p:spPr>
          <a:xfrm>
            <a:off x="552450" y="5067300"/>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2197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143500"/>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gives a competitive advantage.]]></a:t>
            </a:r>
          </a:p>
        </p:txBody>
      </p:sp>
      <p:sp>
        <p:nvSpPr>
          <p:cNvPr id="27" name="" descr=""/>
          <p:cNvSpPr/>
          <p:nvPr/>
        </p:nvSpPr>
        <p:spPr>
          <a:xfrm>
            <a:off x="552450" y="5705475"/>
            <a:ext cx="11087100" cy="5619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704850" y="5857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1104900" y="5781675"/>
            <a:ext cx="10344150" cy="409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sts of poor quality.]]></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Quality means meeting customers' expectations, every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Quality control checks finished products; quality assurance builds quality into every stag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 quality controls costs and gives a competitive advantag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oor quality brings waste, returns, recalls and damaged reputa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quality assurance rather than quality control.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The difference is when quality is checked: control finds faults at the end, assurance prevents them throughout. Link your answer to costs or reputa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2026-09-28T07:14:44Z</dcterms:created>
  <dcterms:modified xsi:type="dcterms:W3CDTF">2026-09-28T07:14:44Z</dcterms:modified>
  <dc:title>Managing quality</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