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key is prevention - "check the sandwich at the end" is quality control, not assuran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9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901b23e8684ce532178e0fb3d6801f712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3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31.png"/>
  <Relationship Id="rId3" Type="http://schemas.openxmlformats.org/officeDocument/2006/relationships/image" Target="../media/93d29e529e824b3f03fb060cabc85817c783e7511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3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3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8.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anaging quality]]></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operational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uffer stock?]]></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just-in-time?]]></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factors in choosing a supplier.]]></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ead tim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uffer stock?]]></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minimum stock kept for emergencie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just-in-tim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rdering stock to arrive exactly when needed, holding little or non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factors in choosing a supplier.]]></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hree of: quality, delivery, availability, cost, trus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ead tim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time between ordering stock and it arriv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quality mean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quality control.]]></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quality assuranc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quality in controlling costs and gaining competitive advantag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quality product meets or exceeds customers' expectations - and does so every tim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t for purpo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does what customers need it to do.]]></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nsist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product is made to the same standar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t the same as luxu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heap product can be high quality if it meets the expectations of customers who buy i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rvices too]]></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Quality applies to service - speed, friendliness and reliabilit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 Control or Quality Assur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QUALITY CONTROL]]></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ecking finished products for faults, usually at the end of produc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Done by specialist inspecto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aulty products are thrown away or reworke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nds problems after they have happene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 be wasteful: materials and time are lost on every faulty product.]]></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QUALITY ASSURANC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ecking quality at every stage of produc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very worker is responsible for their own work.]]></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ims to prevent faults happening in the first pla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ess waste, as faults are caught earl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Needs training, and staff who care about qual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ecking Every Detai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Quality control: inspecting finished products for fault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Quality control inspectors check finished products, or a sample of them, before they are sent to customers. It stops faulty products reaching customers - but by the time a fault is found, the materials and time have already been use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y Quality Matte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Quality is about costs as well as customer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Importance of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ntrolling cos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ewer faulty products means less waste, fewer returns and less money spent fixing mistakes.]]></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mpetitive advantag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eputation for quality helps a business stand out from rivals and win customers.]]></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emium pric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often pay more for a product they trust to be well mad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ustomer loyal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ho get good quality every time come back and recommend the busines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Cost of Poor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en quality fails, the costs mount up quickl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aulty products must be scrapped or rework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urns and refun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return faulty goods and demand their money bac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 recal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angerous faults can force a business to recall every product sold - extremely expensiv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u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d reviews and news stories drive customers away for yea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Galaxy Note 7 Recall]]></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In August 2016 Samsung launched the Galaxy Note 7 smartphone. Within weeks, reports emerged of phones overheating and catching fire because of faulty batteries. Airlines banned the phone from flights. Samsung recalled millions of phones, and when replacement phones also caught fire, it stopped making the Note 7 altogether in October 2016. The failure cost Samsung billions of dollars and damaged its reputation - a clear example of how poor quality can cost far more than getting it right would have done.]]></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6]]></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alaxy Note 7 launched and recall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Billion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cost of the failure, in US dolla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eeting or exceeding customers' expectations, consistentl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 contro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ecking finished products for fault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 assur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ecking quality at every stage of production to prevent fault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recal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business asks customers to return a product because it is faulty or dangerou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ive advant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ything that makes a business more attractive to customers than its rival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ild Quality I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sandwich factory has had complaints about missing ingredients and wrong labels. Design a quality assurance system for it: list three checks at different stages of production, and explain how each would prevent the problem rather than just finding i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check when ingredients arriv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check during assembly.]]></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check at labelling.]]></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How each prevents problems.]]></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checks at different stages (ingredients arriving, assembly, labelling) with each explained as preventing fault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7642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0288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195262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quality means.]]></a:t>
            </a:r>
          </a:p>
        </p:txBody>
      </p:sp>
      <p:sp>
        <p:nvSpPr>
          <p:cNvPr id="12" name="" descr=""/>
          <p:cNvSpPr/>
          <p:nvPr/>
        </p:nvSpPr>
        <p:spPr>
          <a:xfrm>
            <a:off x="552450" y="2514600"/>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667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590800"/>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quality control.]]></a:t>
            </a:r>
          </a:p>
        </p:txBody>
      </p:sp>
      <p:sp>
        <p:nvSpPr>
          <p:cNvPr id="15" name="" descr=""/>
          <p:cNvSpPr/>
          <p:nvPr/>
        </p:nvSpPr>
        <p:spPr>
          <a:xfrm>
            <a:off x="552450" y="315277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305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22897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quality assurance.]]></a:t>
            </a:r>
          </a:p>
        </p:txBody>
      </p:sp>
      <p:sp>
        <p:nvSpPr>
          <p:cNvPr id="18" name="" descr=""/>
          <p:cNvSpPr/>
          <p:nvPr/>
        </p:nvSpPr>
        <p:spPr>
          <a:xfrm>
            <a:off x="552450" y="3790950"/>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39433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3867150"/>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quality control and quality assurance.]]></a:t>
            </a:r>
          </a:p>
        </p:txBody>
      </p:sp>
      <p:sp>
        <p:nvSpPr>
          <p:cNvPr id="21" name="" descr=""/>
          <p:cNvSpPr/>
          <p:nvPr/>
        </p:nvSpPr>
        <p:spPr>
          <a:xfrm>
            <a:off x="552450" y="442912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45815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50532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quality controls costs.]]></a:t>
            </a:r>
          </a:p>
        </p:txBody>
      </p:sp>
      <p:sp>
        <p:nvSpPr>
          <p:cNvPr id="24" name="" descr=""/>
          <p:cNvSpPr/>
          <p:nvPr/>
        </p:nvSpPr>
        <p:spPr>
          <a:xfrm>
            <a:off x="552450" y="5067300"/>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2197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143500"/>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quality gives a competitive advantage.]]></a:t>
            </a:r>
          </a:p>
        </p:txBody>
      </p:sp>
      <p:sp>
        <p:nvSpPr>
          <p:cNvPr id="27" name="" descr=""/>
          <p:cNvSpPr/>
          <p:nvPr/>
        </p:nvSpPr>
        <p:spPr>
          <a:xfrm>
            <a:off x="552450" y="570547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704850" y="5857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1104900" y="578167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costs of poor quality.]]></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Quality means meeting customers' expectations, every tim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Quality control checks finished products; quality assurance builds quality into every stag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High quality controls costs and gives a competitive advantag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oor quality brings waste, returns, recalls and damaged reputat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quality assurance rather than quality control.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The difference is when quality is checked: control finds faults at the end, assurance prevents them throughout. Link your answer to costs or reputa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anaging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quality contro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cost to a business of poor qualit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using quality assurance rather than quality control.]]></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f poor quality on SmartHome Lt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quality control'.]]></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specting finished products / checking for faults at the e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cost to a business of poor qualit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cost identified, e.g. waste / returns / recalls / repu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using quality assurance rather than quality control.]]></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less waste / lower costs / staff responsibility / fewer faults reach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f poor quality on SmartHome Ltd.]]></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SmartHome Ltd makes wireless doorbells. It uses quality control, with inspectors checking one in every 50 doorbells at the end of the production line. Last year 4% of doorbells…]]></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1 in 50 checks, 4% returns, 4.5 to 3.2 sta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O3a (Analysis, 3 marks): chains of reasoning about costs, reputation and sa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2026-09-28T07:14:44Z</dcterms:created>
  <dcterms:modified xsi:type="dcterms:W3CDTF">2026-09-28T07:14:44Z</dcterms:modified>
  <dc:title>Managing quality</dc:title>
  <dc:description>Generated from a pasted lesson-pack script.</dc:description>
  <dc:subject>Making operational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