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Common slip: dividing by cost of sales instead of revenue. Margins are always a percentage of revenu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961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7ee6eaccb494ae0cd5144c163fe8a62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23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24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25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26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2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2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2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30.png"/>
  <Relationship Id="rId3" Type="http://schemas.openxmlformats.org/officeDocument/2006/relationships/image" Target="../media/81264a22776a6673991ee9a107e9635baddfd23e31.jp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32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33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34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35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36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37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32df6f73cce77ecd86990e4e3d5068038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39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40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41.png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42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43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44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45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46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47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48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49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50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51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52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53.png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5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usiness calcul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rom Topic 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revenu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total cost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profit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interest as a percentage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rom Topic 1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revenu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Price × quantity sol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total cost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Fixed costs + total variable cos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profi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Total revenue - total cos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interest as a percentag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(Total repayment - borrowed amount) ÷ borrowed amount × 100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gross profi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net profi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the gross profit margi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the net profit margin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terpret profit and profit margins to judge performance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oss and Net Profit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Two measures of profit, telling two different stori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ross Prof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Gross profit = sales revenue - cost of sal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ales revenu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money received from selling produc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st of sa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direct cost of making or buying the products that were sold - raw materials, stock bought to sell and production wag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t sho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ow much profit the business makes from its products, before paying for everything els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right Bikes sells £500,000 of bikes. The bikes and parts it sold cost £300,000. Gross profit = £500,000 - £300,000 = £200,000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et Prof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Net profit = gross profit - other operating expenses and intere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ther operating expen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osts of running the business that are not part of cost of sales - rent, salaries of office staff, marketing, insurance and utiliti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re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ost of borrowing - interest paid on loans and overdraft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t sho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true profit left for the owners after every cost has been pai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right Bikes' other operating expenses are £120,000 and it pays £10,000 interest. Net profit = £200,000 - £120,000 - £10,000 = £70,000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right Bikes Ltd: Income State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85950"/>
            <a:ext cx="11087100" cy="4381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8859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tem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29350" y="18859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£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324100"/>
            <a:ext cx="11087100" cy="657225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971800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2324100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ales revenu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29350" y="2324100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500,00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981325"/>
            <a:ext cx="11087100" cy="6572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290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981325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st of sal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981325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(300,000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638550"/>
            <a:ext cx="11087100" cy="657225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286250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85800" y="3638550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ross profi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229350" y="3638550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200,00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295775"/>
            <a:ext cx="11087100" cy="6572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9434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295775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ther operating expense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6229350" y="4295775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(120,000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953000"/>
            <a:ext cx="11087100" cy="657225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5600700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685800" y="4953000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rest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4953000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(10,000)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610225"/>
            <a:ext cx="11087100" cy="6572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/>
          <p:cNvSpPr txBox="1"/>
          <p:nvPr/>
        </p:nvSpPr>
        <p:spPr>
          <a:xfrm>
            <a:off x="685800" y="5610225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et profit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6229350" y="5610225"/>
            <a:ext cx="52768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70,000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ading the Accou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Gross profit, net profit and margins tell an owner how the business is really doing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venue alone tells an owner little. Gross profit shows whether the business is buying and making its products at the right cost; net profit shows whether it is controlling everything else. The margins let the owner compare one year with another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ofit Margin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Turning profit into a percentag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ross Profit Marg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Gross profit margin (%) = (gross profit ÷ sales revenue) × 100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t sho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ow many pence of gross profit the business makes from every £1 of sal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higher marg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Means the business buys or makes its products cheaply compared with its selling pri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to improve 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aise prices, or find cheaper suppliers and cut the cost of sale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right Bikes' Gross Profit Marg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Divide, then multiply by 100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723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247900"/>
            <a:ext cx="57150" cy="7239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800100" y="23812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right Bikes' gross profit is £200,000 and its sales revenue is £500,000. Calculate its gross profit margi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1066800" y="33242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rite the formula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933950" y="33242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PM = (gross profit ÷ sales revenue) × 10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529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552450" y="41814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1066800" y="40100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ut in the number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4933950" y="40100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= (£200,000 ÷ £500,000) × 10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8387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48672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6958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933950" y="46958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= 0.4 × 100 = 40%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oss profit margin = 40%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et Profit Marg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Net profit margin (%) = (net profit ÷ sales revenue) × 100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t sho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ow many pence of net profit the business keeps from every £1 of sales, after all cos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higher marg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Means the business controls its costs well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gap between margi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big gap between gross and net margin means operating expenses and interest are taking a large share - a sign to control overhead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right Bikes' Net Profit Marg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Same method, using net prof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723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247900"/>
            <a:ext cx="57150" cy="7239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800100" y="23812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right Bikes' net profit is £70,000 and its sales revenue is £500,000. Calculate its net profit margi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1066800" y="33242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rite the formula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933950" y="33242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PM = (net profit ÷ sales revenue) × 10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529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552450" y="41814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1066800" y="40100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ut in the number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4933950" y="40100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= (£70,000 ÷ £500,000) × 10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8387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48672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6958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933950" y="46958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= 0.14 × 100 = 14%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et profit margin = 14%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right Bikes at a Gla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981325"/>
            <a:ext cx="2581275" cy="22860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1590675" y="3209925"/>
            <a:ext cx="4953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438525"/>
            <a:ext cx="2314575" cy="1143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£200,000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04850" y="4543425"/>
            <a:ext cx="2276475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ross profi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3381375" y="2981325"/>
            <a:ext cx="2581275" cy="22860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4419600" y="3209925"/>
            <a:ext cx="4953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3514725" y="3438525"/>
            <a:ext cx="2314575" cy="1143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0%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3533775" y="4543425"/>
            <a:ext cx="2276475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ross profit margin]]></a:t>
            </a:r>
          </a:p>
        </p:txBody>
      </p:sp>
      <p:sp>
        <p:nvSpPr>
          <p:cNvPr id="17" name="" descr=""/>
          <p:cNvSpPr/>
          <p:nvPr/>
        </p:nvSpPr>
        <p:spPr>
          <a:xfrm>
            <a:off x="6210300" y="2981325"/>
            <a:ext cx="2581275" cy="22860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248525" y="3209925"/>
            <a:ext cx="4953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343650" y="3438525"/>
            <a:ext cx="2314575" cy="1143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£70,000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362700" y="4543425"/>
            <a:ext cx="2276475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t profit]]></a:t>
            </a:r>
          </a:p>
        </p:txBody>
      </p:sp>
      <p:sp>
        <p:nvSpPr>
          <p:cNvPr id="21" name="" descr=""/>
          <p:cNvSpPr/>
          <p:nvPr/>
        </p:nvSpPr>
        <p:spPr>
          <a:xfrm>
            <a:off x="9039225" y="2981325"/>
            <a:ext cx="2581275" cy="22860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10077450" y="3209925"/>
            <a:ext cx="4953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9172575" y="3438525"/>
            <a:ext cx="2314575" cy="1143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4%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9191625" y="4543425"/>
            <a:ext cx="2276475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t profit margin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upermarkets: Pennies in the Pound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UK's big supermarkets sell billions of pounds of food and household goods every year, but their net profit margins are usually very low - often just a few pence of profit for every pound customers spend. Competition on price is fierce, so they keep prices low and make their profit through enormous sales volumes. A luxury brand, by contrast, may sell far less but keep a much larger share of every pound as profit. Comparing margins, not just profit in pounds, shows how differently businesses make their mone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Few penc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Net profit per £1 of sales at a typical UK supermarke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Volume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ow supermarkets make their profit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ales revenu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money received from selling product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st of sal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direct cost of making or buying the products sol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ross profi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ales revenue minus cost of sal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ther operating expens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sts of running the business not included in cost of sales, such as rent and salari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et profi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ross profit minus other operating expenses and interes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ross profit margi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ross profit as a percentage of sales revenu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et profit margi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t profit as a percentage of sales revenu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come stat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financial statement showing a business's revenue, costs and profit over a period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un the Account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sports shop has sales revenue of £250,000, cost of sales of £150,000, other operating expenses of £60,000 and interest of £5,000. Calculate its gross profit, net profit, gross profit margin and net profit margin. Then suggest one way to improve each margi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gross profi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net profi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both margi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610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629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5505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uggest improvement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ross profit £100,000; net profit £35,000; GPM 40%; NPM 14%; a way to cut cost of sales or raise prices, and a way to cut overheads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cost of sal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gross profi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other operating expens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net profi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gross profit margi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net profit margi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ad an income statement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uggest how to improve margin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Gross profit = sales revenue - cost of sal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Net profit = gross profit - other operating expenses and intere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Gross profit margin = (gross profit ÷ sales revenue) × 10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Net profit margin = (net profit ÷ sales revenue) × 100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alculate the net profit margin for a business with net profit of £45,000 and sales revenue of £300,000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Write the formula, show the division, give the answer with a % sign. Margins always divide by sales revenue - never by cost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 Practice: Business Calcul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all questions. Show your working in calculations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Defi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fine the term 'gross profit'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business has sales revenue of £800,000 and cost of sales of £480,000. Calculate its gross profit margin. You are advised to show your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same business has other operating expenses of £200,000 and interest of £16,000. Calculate its net profit margin. You are advised to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 Practice: Business Calculation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one way a business could increase its gross profit margi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6 marks · Analy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nalyse the financial performance of Fresh Plate Ltd this year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Def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efine the term 'gross profit'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fin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venue - cost of sa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business has sales revenue of £800,000 and cost of sales of £480,000. Calculate its gross profit margin. You are advised to show your work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rrect method: (revenue - cost of sales) ÷ revenue × 1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rrect answer: 40%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 (award 2 marks for the correct answer with no working)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same business has other operating expenses of £200,000 and interest of £16,000. Calculate its net profit margin. You are advised to show your work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rrect method: net profit ÷ revenue × 1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rrect answer: 13%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 (own figure rule applies)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plain one way a business could increase its gross profit margi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way identified, e.g. cheaper supplier / raise prices / reduce was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rst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cond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6 marks · Analys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85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nalyse the financial performance of Fresh Plate Ltd this yea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428750" y="2895600"/>
            <a:ext cx="9848850" cy="342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—  Fresh Plate Ltd runs three restaurants. This year its sales revenue rose from £900,000 to £1,000,000. Its gross profit margin stayed at 65%, but its net profit margin fell from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8140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73380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00050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Analyse. Worth 6 marks, so plan before writing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1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6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2 (Application, 3 marks): uses the figures - revenue £900,000 to £1,000,000, GPM 65%, NPM 12% to 8%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3a (Analysis, 3 marks): chains of reasoning interpreting the margi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2026-09-28T07:17:11Z</dcterms:created>
  <dcterms:modified xsi:type="dcterms:W3CDTF">2026-09-28T07:17:11Z</dcterms:modified>
  <dc:title>Business calculations</dc:title>
  <dc:description>Generated from a pasted lesson-pack script.</dc:description>
  <dc:subject>Making financial decisions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