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963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82cbad71f9a37048a32dcf3f5c93b10b58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af3ac736617ecf40b6ff8164af7ce359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af3ac736617ecf40b6ff8164af7ce360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531858986bb70e7c0671559e0fc93861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1afebc2875d2a73fe7ba6879a50dcc862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2241f1ea0719d12bc5b1240614ec4b63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568b826b7b785298cd4dabcd60c991f64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fa218b06bf87565e9fb134b03f1a8c265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2ddbcd6cc6a25f021ae26e07f9b9d066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67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791bb5bf9f0bdbb59f354d130fbe53668.png"/>
  <Relationship Id="rId3" Type="http://schemas.openxmlformats.org/officeDocument/2006/relationships/image" Target="../media/7cf83c94dbc202629697cc55b30a3eef3de1d29669.jp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568b826b7b785298cd4dabcd60c991f70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2ddbcd6cc6a25f021ae26e07f9b9d071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040358628652d0828d88487c410aec672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32df6f73cce77ecd86990e4e3d5068073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e6974a25f092c792d21d5795571a04974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e6974a25f092c792d21d5795571a04975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76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77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ecruitment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A876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EBDDCC">
                    <a:alpha val="100000"/>
                  </a:srgbClr>
                </a:solidFill>
                <a:latin typeface="Calibri"/>
              </a:rPr>
              <a:t><![CDATA[Making human resource decision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ast Less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human resource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Answer from memory before the answers appea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4384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6479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7051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5527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s a flat structure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3909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6004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6576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5052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s decentralisation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3434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5529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6101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4577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Give one barrier to communication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52959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55054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55626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54102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s a freelance worker?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ast Lesson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human resource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21932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2764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s a flat structur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Few levels of hierarchy and wide spans of control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3847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34327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4004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315277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s decentralisati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Passing decision-making down to managers and staff lower down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6242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446722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45243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427672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Give one barrier to communication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Too many levels, jargon, distance or attitud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8637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559117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56483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540067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s a freelance worke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Someone self-employed and hired for specific job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human resource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the different job roles within a busines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job analysis, job descriptions and person specification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application forms and CV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ompare internal and external recruitment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Roles Within a Busines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human resource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90725"/>
            <a:ext cx="3552825" cy="20002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2162175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2333625"/>
            <a:ext cx="320992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Director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et the business's overall aims and strategy, and are responsible to the owner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14825" y="1990725"/>
            <a:ext cx="3552825" cy="20002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4486275" y="2162175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4486275" y="2333625"/>
            <a:ext cx="320992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enior manager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urn the strategy into plans and run major parts of the busines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8077200" y="1990725"/>
            <a:ext cx="3552825" cy="20002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8248650" y="2162175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8248650" y="2333625"/>
            <a:ext cx="320992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upervisors and team leader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Organise and oversee teams of staff day to day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200525"/>
            <a:ext cx="3552825" cy="20002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23900" y="4371975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23900" y="4543425"/>
            <a:ext cx="320992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Operational staff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rry out the business's main work - making products, serving customer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4314825" y="4200525"/>
            <a:ext cx="3552825" cy="20002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4486275" y="4371975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4486275" y="4543425"/>
            <a:ext cx="320992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upport staff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Help the business run smoothly - IT, cleaning, reception, administration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y Recruit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human resource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Businesses need to recruit when: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business grow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new branch, product or market needs more staff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taff leav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mployees retire, resign or are promoted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New skills are need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New technology or new activities need people with skills the business lack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Getting it right matt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wrong person is costly: poor work, low morale and the expense of recruiting again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PART O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ecruitment Documents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Describing the job, and the person to do it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Recruitment Proces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human resource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From a vacancy to a new employe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019300" cy="18669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343025" y="2476500"/>
            <a:ext cx="438150" cy="4381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2B2420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Job analysi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tudying the job to identify its tasks, responsibilities and the skills needed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2600325" y="2609850"/>
            <a:ext cx="190500" cy="171450"/>
          </a:xfrm>
          <a:prstGeom prst="rightArrow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2819400" y="2286000"/>
            <a:ext cx="2019300" cy="18669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3609975" y="2476500"/>
            <a:ext cx="438150" cy="4381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28194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2B2420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295275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1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Job description and person specification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Writing down what the job involves and what the ideal person is lik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4867275" y="2609850"/>
            <a:ext cx="190500" cy="171450"/>
          </a:xfrm>
          <a:prstGeom prst="rightArrow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086350" y="2286000"/>
            <a:ext cx="2019300" cy="18669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876925" y="2476500"/>
            <a:ext cx="438150" cy="4381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0863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2B2420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521970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dvertis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Internally or externally, where suitable candidates will see it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7134225" y="2609850"/>
            <a:ext cx="190500" cy="171450"/>
          </a:xfrm>
          <a:prstGeom prst="rightArrow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7353300" y="2286000"/>
            <a:ext cx="2019300" cy="18669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43875" y="2476500"/>
            <a:ext cx="438150" cy="4381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3533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2B2420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48665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hortlist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ompare application forms and CVs with the person specification.]]></a:t>
            </a:r>
          </a:p>
        </p:txBody>
      </p:sp>
      <p:sp>
        <p:nvSpPr>
          <p:cNvPr id="29" name="" descr=""/>
          <p:cNvSpPr/>
          <p:nvPr/>
        </p:nvSpPr>
        <p:spPr>
          <a:xfrm>
            <a:off x="9401175" y="2609850"/>
            <a:ext cx="190500" cy="171450"/>
          </a:xfrm>
          <a:prstGeom prst="rightArrow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9620250" y="2286000"/>
            <a:ext cx="2019300" cy="18669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10410825" y="2476500"/>
            <a:ext cx="438150" cy="4381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96202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2B2420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975360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elect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Interviews, tests or trial shifts, then an offer to the best candidate.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Job Description or Person Specification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human resource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7717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JOB DESCRIPTION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905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Describes the job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Job title and where it fits in the structur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The main tasks and responsibilitie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Who the job holder reports to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Hours, pay and working condition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7717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D8973C">
                    <a:alpha val="100000"/>
                  </a:srgbClr>
                </a:solidFill>
                <a:latin typeface="Georgia"/>
              </a:rPr>
              <a:t><![CDATA[PERSON SPECIFICATION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905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Describes the ideal person for the job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Qualifications needed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Skills and experienc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Personal qualities, such as being a team player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Split into essential and desirable criteria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pplication Forms and CV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human resource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How candidates apply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pplication for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form designed by the business, so every candidate gives the same information - easy to compar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urriculum vitae (CV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document written by the candidate summarising their education, skills and experienc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vering lett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letter explaining why the candidate wants the job and suits it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hortlist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business compares applications with the person specification to decide whom to interview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inding the Right Pers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human resource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1943100"/>
            <a:ext cx="5334000" cy="398145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1943100"/>
            <a:ext cx="5334000" cy="3981450"/>
          </a:xfrm>
          <a:prstGeom prst="rect">
            <a:avLst/>
          </a:prstGeom>
          <a:noFill/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305550" y="6000750"/>
            <a:ext cx="53340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Interviews test candidates against the person specificatio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n interview lets the business check what a CV cannot show - how a candidate communicates, how they answer questions and whether they would fit the team. The questions come straight from the person specification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PART TW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Internal or External?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Look inside the business, or outside it?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Internal or External Recruitment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human resource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32670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INTERNAL RECRUITMENT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2400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9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Filling a vacancy with someone already working for the busines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9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Cheaper and quicker: no expensive advertising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9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The business already knows the person's abilitie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9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Motivates staff, who see a chance of promotion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9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But: no new ideas, and it leaves another vacancy to fill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32670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D8973C">
                    <a:alpha val="100000"/>
                  </a:srgbClr>
                </a:solidFill>
                <a:latin typeface="Georgia"/>
              </a:rPr>
              <a:t><![CDATA[EXTERNAL RECRUITMENT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2400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9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Filling a vacancy with someone from outside the busines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9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A much wider choice of candidate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9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Brings in new ideas, skills and experienc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9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But: more expensive and slower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9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Riskier, as the business does not know the person, and existing staff may feel overlooked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Methods of External Recruitmen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human resource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Where businesses advertise vacanci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Online job websit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Reach large numbers of candidates quickl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ocial medi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heap, and can target people with the right interests and skill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Recruitment agenci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Find and screen candidates for the business, for a fe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ocal newspapers and job centr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Reach local candidates, often for operational role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human resource decision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8667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CASE STUDY]]></a:t>
            </a:r>
          </a:p>
        </p:txBody>
      </p:sp>
      <p:pic>
        <p:nvPicPr>
          <p:cNvPr id="8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1143000"/>
            <a:ext cx="571500" cy="57150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1295400" y="10953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et: The Team Vo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62150"/>
            <a:ext cx="11087100" cy="23336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66775" y="2057400"/>
            <a:ext cx="10458450" cy="21431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Pret A Manger, the sandwich and coffee chain, has long used an unusual final stage in recruiting shop staff. After an interview, candidates spend a paid trial day - a "Job Experience Day" - working in a shop alongside the team. At the end of the day the team votes on whether the candidate should be offered the job. Pret believes the people who work in a shop are best placed to judge who will fit in, and that staff who help choose their colleagues work better togethe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572000"/>
            <a:ext cx="5362575" cy="1419225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733425" y="4733925"/>
            <a:ext cx="5000625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E6BB80">
                    <a:alpha val="100000"/>
                  </a:srgbClr>
                </a:solidFill>
                <a:latin typeface="Georgia"/>
              </a:rPr>
              <a:t><![CDATA[Trial day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33425" y="5305425"/>
            <a:ext cx="5000625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andidates work a real shift before being hired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76975" y="4572000"/>
            <a:ext cx="5362575" cy="1419225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57950" y="4733925"/>
            <a:ext cx="5000625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E6BB80">
                    <a:alpha val="100000"/>
                  </a:srgbClr>
                </a:solidFill>
                <a:latin typeface="Georgia"/>
              </a:rPr>
              <a:t><![CDATA[Team vote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457950" y="5305425"/>
            <a:ext cx="5000625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 shop team decides who joins them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human resource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Recruitm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process of finding and selecting new employees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Job analysi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Identifying the tasks, responsibilities and skills a job need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Job descrip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document describing the job's title, tasks, responsibilities and condition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erson specific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document describing the qualifications, skills, experience and qualities of the ideal candidat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pplication for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standard form candidates complete to apply for a job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urriculum vitae (CV)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document summarising a candidate's education, skills and experience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Key Term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human resource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Internal recruitm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Filling a vacancy with an existing employee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External recruitm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Filling a vacancy with someone from outside the busines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human resource decision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rite the Document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5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popular café needs a new shift supervisor. Write a short job description (title, main tasks, who they report to, hours) and a person specification with three essential and two desirable criteria. Then decide whether the café should recruit internally or externally, and why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Write the job description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Write the person specificatio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hoose internal or external, and justify it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 clear job description and a person specification split into essential and desirable, plus a justified recruitment choice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human resource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Describe the different job rol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job analysi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a job description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a person specificatio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application forms and CV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internal recruitment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external recruitment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ompare internal and external recruitment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Roles: directors, senior managers, supervisors, operational staff and support staff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Job analysis leads to a job description (the job) and a person specification (the person)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Candidates apply with application forms or CV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Internal recruitment is cheaper and motivating; external brings new ideas and a wider choice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603C2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xplain one benefit to a business of recruiting internally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Don't confuse the documents: the job description is about the job, the person specification is about the person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2026-09-28T07:21:09Z</dcterms:created>
  <dcterms:modified xsi:type="dcterms:W3CDTF">2026-09-28T07:21:09Z</dcterms:modified>
  <dc:title>Recruitment</dc:title>
  <dc:description>Generated from a pasted lesson-pack script.</dc:description>
  <dc:subject>Making human resource decisions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