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ey keep the two documents separate - tasks belong in the job description, qualities in the person specific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2cbad71f9a37048a32dcf3f5c93b10b7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7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8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8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8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8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8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8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88.png"/>
  <Relationship Id="rId3" Type="http://schemas.openxmlformats.org/officeDocument/2006/relationships/image" Target="../media/7cf83c94dbc202629697cc55b30a3eef3de1d29689.jp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9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91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9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93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9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9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6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cruitmen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lat structu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decentralis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barrier to communication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reelance worker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lat struct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ew levels of hierarchy and wide spans of contro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decentralis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assing decision-making down to managers and staff lower dow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barrier to communica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oo many levels, jargon, distance or attitud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reelance work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omeone self-employed and hired for specific job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different job roles within a busin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job analysis, job descriptions and person specificat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pplication forms and CV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internal and external recruitmen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oles Within a Busi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recto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the business's overall aims and strategy, and are responsible to the own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nior manage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urn the strategy into plans and run major parts of the busine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ervisors and team leade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rganise and oversee teams of staff day to da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perational staf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rry out the business's main work - making products, serving custom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port staf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the business run smoothly - IT, cleaning, reception, administra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Recru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usinesses need to recruit when: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business gr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new branch, product or market needs more staf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ff le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ployees retire, resign or are promo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w skills are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technology or new activities need people with skills the business lack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etting it righ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wrong person is costly: poor work, low morale and the expense of recruiting agai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cruitment Documen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escribing the job, and the person to do i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Recruitment Proc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rom a vacancy to a new employe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analysi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udying the job to identify its tasks, responsibilities and the skills need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 and person specific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down what the job involves and what the ideal person is lik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ert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nally or externally, where suitable candidates will see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rtlis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application forms and CVs with the person specificatio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le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views, tests or trial shifts, then an offer to the best candidat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 or Person Specifica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escribes the job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Job title and where it fits in the structu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he main tasks and responsibilit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Who the job holder reports t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Hours, pay and working condi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PERSON SPECIFIC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escribes the ideal person for the job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Qualifications need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kills and experi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Personal qualities, such as being a team play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plit into essential and desirable criteria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s and CV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candidates app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orm designed by the business, so every candidate gives the same information - easy to compa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rriculum vitae (CV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written by the candidate summarising their education, skills and experie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vering le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etter explaining why the candidate wants the job and suits 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rtlis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business compares applications with the person specification to decide whom to interview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ing the Right Per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terviews test candidates against the person specific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 interview lets the business check what a CV cannot show - how a candidate communicates, how they answer questions and whether they would fit the team. The questions come straight from the person specificatio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nal or External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Look inside the business, or outside it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or External Recruitmen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32670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RECRUITMENT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400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illing a vacancy with someone already working for the busines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heaper and quicker: no expensive advertis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he business already knows the person's abilit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otivates staff, who see a chance of promo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no new ideas, and it leaves another vacancy to fi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32670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EXTERNAL RECRUITME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400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illing a vacancy with someone from outside the busines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 much wider choice of candidat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rings in new ideas, skills and experi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more expensive and slow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iskier, as the business does not know the person, and existing staff may feel overlooked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ethods of External Recruit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re businesses advertise vacanci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job websi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ch large numbers of candidates quick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eap, and can target people with the right interests and skil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ruitment agenc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nd and screen candidates for the business, for a fe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cal newspapers and job cent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ch local candidates, often for operational ro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et: The Team Vo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et A Manger, the sandwich and coffee chain, has long used an unusual final stage in recruiting shop staff. After an interview, candidates spend a paid trial day - a "Job Experience Day" - working in a shop alongside the team. At the end of the day the team votes on whether the candidate should be offered the job. Pret believes the people who work in a shop are best placed to judge who will fit in, and that staff who help choose their colleagues work better togeth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Trial da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andidates work a real shift before being hired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Team vot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hop team decides who joins them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ocess of finding and selecting new employe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analysi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dentifying the tasks, responsibilities and skills a job nee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describing the job's title, tasks, responsibilities and condi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rson specif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describing the qualifications, skills, experience and qualities of the ideal candid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tandard form candidates complete to apply for a job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rriculum vitae (CV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summarising a candidate's education, skills and experien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lling a vacancy with an existing employe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ternal 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lling a vacancy with someone from outside the busines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Document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opular café needs a new shift supervisor. Write a short job description (title, main tasks, who they report to, hours) and a person specification with three essential and two desirable criteria. Then decide whether the café should recruit internally or externally, and wh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the job descrip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the person specific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internal or external, and justify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clear job description and a person specification split into essential and desirable, plus a justified recruitment choi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different job ro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job analys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 job descrip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 person specific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pplication forms and CV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internal recruitmen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external recruitm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internal and external recruitmen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Roles: directors, senior managers, supervisors, operational staff and support staf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Job analysis leads to a job description (the job) and a person specification (the person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Candidates apply with application forms or CV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ternal recruitment is cheaper and motivating; external brings new ideas and a wider choic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benefit to a business of recruiting internally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on't confuse the documents: the job description is about the job, the person specification is about the pers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Recruit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Use the context of the business in the question where one is given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person specification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te one item that would be included in a job descrip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benefit to a business of recruiting internal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which one of these two options Pixel Games Ltd should choo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person specification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scription of the ideal candidate / their skills and qualit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te one item that would be included in a job descrip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y one of: job title; tasks; responsibilities; who the job holder reports to; hours; pay; condi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benefit to a business of recruiting interna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enefit identified, e.g. cheaper / quicker / known ability / motivates staf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ustify which one of these two options Pixel Games Ltd should choo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Pixel Games Ltd is a fast-growing video game studio with 40 staff. It needs a new head of design to lead a team of 10 designers on its biggest game yet. Option 1: Promote Sam, on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Justify. Worth 9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9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fast-growing studio, head of design, Sam, 20% agency f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about each op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b (Evaluation, 3 marks): a justified choice with a supported jud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2026-09-28T07:21:09Z</dcterms:created>
  <dcterms:modified xsi:type="dcterms:W3CDTF">2026-09-28T07:21:09Z</dcterms:modified>
  <dc:title>Recruitment</dc:title>
  <dc:description>Generated from a pasted lesson-pack script.</dc:description>
  <dc:subject>Making human resource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