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63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fb1bcfd5d5e938cec2050a545caf9a510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0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0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1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1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1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14.png"/>
  <Relationship Id="rId3" Type="http://schemas.openxmlformats.org/officeDocument/2006/relationships/image" Target="../media/5dd846886c92326ec44129f00b76538286655dbe115.jpg"/>
  <Relationship Id="rId4" Type="http://schemas.openxmlformats.org/officeDocument/2006/relationships/image" Target="../media/7a643e0f78f3ca7ed67f9c7da088800abbe3313411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17.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19.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20.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21.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2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2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2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2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raining]]></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human resource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job descriptio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son specificatio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internal recruitmen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external recruitmen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job descrip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document describing the job's tasks, responsibilities and condition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person specific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document describing the ideal person for the job.]]></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internal recruitme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heaper, quicker, known ability or motivating.]]></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benefit of external recruitme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New ideas, new skills and a wider choi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induction training.]]></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on-the-job and off-the-job training.]]></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formal and informal training, self-learning and ongoing training.]]></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arget setting and performance reviews.]]></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es train their staff.]]></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duction Train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nduction training introduces new employees to the business when they star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cov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s aims, the building and facilities, health and safety, key people and the rules and procedur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staff settle in faster, feel welcome and become productive sooner.]]></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fe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makes sure new staff know how to work safely from day on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are welcomed properly are less likely to leave in their first month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On-the-job and Off-the-job]]></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Learning at work, or away from i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the-job or Off-the-job Train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ON-THE-JOB TRAINING]]></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Learning while doing the job, at the workplac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Watching and copying an experienced colleague, or being coached.]]></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Cheap: no course fees or travel.]]></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keep working and producing while they learn.]]></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only as good as the person teaching, who may pass on bad habits.]]></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OFF-THE-JOB TRAINING]]></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Learning away from the workplace - at a college, training centre or on a cours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Taught by specialists, often leading to qualification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can focus without the distractions of work.]]></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expensive, and staff are not working while they train.]]></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Qualified staff may leave for better-paid job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wo Ways to Learn]]></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t work, or away from it.]]></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n-the-job: learning by doing, alongside an expert.]]></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ff-the-job: a course away from the workplace.]]></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ther Types of Training and Develop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ormal trai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lanned, structured training, such as a course or programme with set content.]]></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formal trai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arning as you go, picking up skills from colleagues without a set programme.]]></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elf-lear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learn on their own - online courses, videos and reading - often at their own pace.]]></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ngoing train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gular training throughout an employee's career, to keep skills up to date as technology and the job chang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Developing Staff]]></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etting targets and reviewing performanc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arget Setting and Performance Revie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usinesses help staff improve by setting goals and reviewing progre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 sett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greeing clear, measurable targets for each employee, linked to the business's objectiv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erformance review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gular meetings between an employee and their manager to discuss progress against target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dentifying training need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views show where an employee needs more training or suppor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know what is expected, and are recognised for achieving it, are more motivat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Train Staff?]]></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raining costs money, but the benefits are larg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iv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killed staff work faster and make fewer mistake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 and serv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tter-trained staff produce better products and serve customers bette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ion and reten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are invested in feel valued and are less likely to leave, cutting recruitment cos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Train Staff?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Keeping u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aining helps staff use new technology and adapt to change.]]></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ris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ell-trained staff may be poached by competitor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cDonald's: Hamburger University]]></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McDonald's opened its first "Hamburger University" training centre in the USA in 1961 to train managers in how to run its restaurants. Today McDonald's trains hundreds of thousands of staff worldwide. In the UK it offers apprenticeships and qualifications to its restaurant staff, combining on-the-job training in the restaurant with structured learning towards a recognised qualification. Consistent training means a customer gets the same service and food in every restaurant - and staff can build a career, from crew member to restaurant manager.]]></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61]]></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Hamburger University open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Apprenticeship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Offered to UK staff alongside their wor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duction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ining that introduces new employees to the business.]]></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n-the-job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ining while doing the job at the workplace.]]></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ff-the-job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aining away from the workplace.]]></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ormal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lanned, structured training with set content.]]></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formal trai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earning skills from colleagues without a set programme.]]></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elf-learn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taff learning on their own, at their own pace.]]></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erformance revie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meeting to discuss an employee's progress against their target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lan the Training]]></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hotel is taking on 10 new receptionists and upgrading its booking software for all staff. Plan the training: what induction the new receptionists need, whether the software training should be on-the-job or off-the-job, and how the hotel will check the training has worked.]]></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an the induction.]]></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on-the-job or off-the-job for the softwar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how you will check it worked.]]></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n induction covering safety, systems and the hotel's standards; a justified choice of on- or off-the-job training for the software; and a check such as performance reviews or target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induction training.]]></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n-the-job training.]]></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ff-the-job training.]]></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on-the-job and off-the-job training.]]></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ormal and informal training.]]></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elf-learning and ongoing training.]]></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arget setting and performance review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train staff.]]></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nduction training welcomes new staff and teaches safety and procedure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On-the-job training is cheap and practical; off-the-job training is specialist but costl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ormal, informal, self-learning and ongoing training keep skills up to dat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arget setting and performance reviews guide development and show training need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off-the-job training.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Balance the cost of training against its benefits: productivity, quality, motivation and reten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2026-09-28T07:21:09Z</dcterms:created>
  <dcterms:modified xsi:type="dcterms:W3CDTF">2026-09-28T07:21:09Z</dcterms:modified>
  <dc:title>Training</dc:title>
  <dc:description>Generated from a pasted lesson-pack script.</dc:description>
  <dc:subject>Making human resource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