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6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6325fdce23fc4767d042aa124c2d9e15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5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5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5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5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9.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60.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61.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6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6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64.png"/>
  <Relationship Id="rId3" Type="http://schemas.openxmlformats.org/officeDocument/2006/relationships/image" Target="../media/547170ecea45d5b58bb857409738b65dfe88678b165.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6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67.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6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6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7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7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Motiv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human resource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induction training?]]></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on-the-job training.]]></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off-the-job training.]]></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formance review?]]></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induction train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raining that introduces new employees to the busines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on-the-job train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eap, practical, and staff keep working.]]></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disadvantage of off-the-job train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xpensive, staff are not working, or qualified staff may leav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formance revie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meeting to discuss progress against targe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motivation in the workplac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financial methods of motivation.]]></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non-financial methods of motivation.]]></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Weigh up which methods suit different businesses and staff.]]></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Motivation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otivation is the desire to work hard and do a job wel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iv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tivated staff work harder and produce mor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tivated staff are less likely to leave, cutting the cost of recruiting and training replacemen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 and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care about their work make fewer mistakes and treat customers bett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ttracting sta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known as a good place to work finds it easier to recru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inancial Metho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Motivating staff with money and reward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Methods of Motiv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muner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ay an employee receives - a wage (paid by the hour) or a salary (a fixed yearly amount). Fair pay is the foundation.]]></a:t>
            </a:r>
          </a:p>
        </p:txBody>
      </p:sp>
      <p:sp>
        <p:nvSpPr>
          <p:cNvPr id="12" name="" descr=""/>
          <p:cNvSpPr/>
          <p:nvPr/>
        </p:nvSpPr>
        <p:spPr>
          <a:xfrm>
            <a:off x="4314825"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onu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extra payment for reaching a target, or at the end of a successful year.]]></a:t>
            </a:r>
          </a:p>
        </p:txBody>
      </p:sp>
      <p:sp>
        <p:nvSpPr>
          <p:cNvPr id="15" name="" descr=""/>
          <p:cNvSpPr/>
          <p:nvPr/>
        </p:nvSpPr>
        <p:spPr>
          <a:xfrm>
            <a:off x="807720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mmiss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percentage of the value of each sale, paid to sales staff - the more they sell, the more they earn.]]></a:t>
            </a:r>
          </a:p>
        </p:txBody>
      </p:sp>
      <p:sp>
        <p:nvSpPr>
          <p:cNvPr id="18" name="" descr=""/>
          <p:cNvSpPr/>
          <p:nvPr/>
        </p:nvSpPr>
        <p:spPr>
          <a:xfrm>
            <a:off x="55245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mo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ving to a more senior job, with more pay and responsibility.]]></a:t>
            </a:r>
          </a:p>
        </p:txBody>
      </p:sp>
      <p:sp>
        <p:nvSpPr>
          <p:cNvPr id="21" name="" descr=""/>
          <p:cNvSpPr/>
          <p:nvPr/>
        </p:nvSpPr>
        <p:spPr>
          <a:xfrm>
            <a:off x="4314825"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ringe benefi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tras on top of pay: a company car, staff discounts, a gym membership, private healthcare.]]></a:t>
            </a:r>
          </a:p>
        </p:txBody>
      </p:sp>
      <p:sp>
        <p:nvSpPr>
          <p:cNvPr id="24" name="" descr=""/>
          <p:cNvSpPr/>
          <p:nvPr/>
        </p:nvSpPr>
        <p:spPr>
          <a:xfrm>
            <a:off x="807720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fit shar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receive a share of the business's profit, so they gain when the business does well.]]></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Methods: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oney matters to everyone and meets basic need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onuses and commission link reward directly to effor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Profit sharing makes staff care about the whole busines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asy to understand and measure.]]></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xpensive, raising the business's cos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effect can wear off quickly once people get used to i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ommission can make staff pushy with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ot all staff are motivated mainly by mone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Non-financial Metho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Motivating staff without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on-financial Methods of Motiv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Job rot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ving staff between different tasks or jobs, to reduce boredom and build a wider range of skills.]]></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Job enrichme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iving staff more challenging, interesting work and more responsibility.]]></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utonom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iving staff the freedom to decide how to do their work.]]></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aise and recogni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anking staff and recognising good work - from a simple thank you to employee of the month.]]></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Simple Thank You]]></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Praise and recognition cost almost nothing but can motivate as much as money.]]></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Being recognised in front of colleagues makes employees feel valued. Non-financial methods like praise are cheap, and for many people feeling appreciated matters as much as their pay.]]></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on-financial Methods: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heap, or fre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Makes work more interesting and less bor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taff feel trusted and valued.]]></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ilds skills and prepares staff for promotion.]]></a:t>
            </a:r>
          </a:p>
        </p:txBody>
      </p:sp>
      <p:sp>
        <p:nvSpPr>
          <p:cNvPr id="13" name="" descr=""/>
          <p:cNvSpPr/>
          <p:nvPr/>
        </p:nvSpPr>
        <p:spPr>
          <a:xfrm>
            <a:off x="632460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ome staff simply want more mone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Job enrichment and autonomy need training and suppor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ot every job can be made more interest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ome staff do not want extra responsibil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ohn Lewis: A Share of the Profit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The John Lewis Partnership, which owns John Lewis and Waitrose, is owned by a trust on behalf of its employees, who are called "Partners". In good years, Partners share in the business's profit through an annual bonus, paid as the same percentage of salary to everyone from shop-floor staff to directors. In some years the bonus has been worth a large share of a Partner's salary; in years when the business made a loss, there has been no bonus at all. Profit sharing gives every employee a reason to care about the whole business's succes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Partners]]></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hat John Lewis calls its employee-owner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Bonu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same percentage of salary for every Partn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otiv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desire to work hard and do a job well.]]></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muner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ay an employee receiv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onu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extra payment for reaching a target or a good year.]]></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mmiss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ercentage of the value of sales paid to sales staff.]]></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inge benefit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Rewards on top of pay, such as a company car or staff discount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fit shar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taff receiving a share of the business's profi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ob rot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ving staff between different tasks.]]></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ob enrich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iving staff more challenging work and responsibility.]]></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utonom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freedom for staff to decide how to do their work.]]></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otivate the Team]]></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Suggest one financial and one non-financial method of motivation for each: sales staff in a car showroom; warehouse workers doing the same packing task all day; experienced software developers; part-time students working weekends in a café. Explain why each suits those staff.]]></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 financial method for each group.]]></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 non-financial method for each group.]]></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hy each suits them.]]></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200" spc="0" u="none" cap="none">
                <a:solidFill>
                  <a:srgbClr val="FFFFFF">
                    <a:alpha val="100000"/>
                  </a:srgbClr>
                </a:solidFill>
                <a:latin typeface="Calibri"/>
              </a:rPr>
              <a:t><![CDATA[Suitable methods for each group - commission for car sales, job rotation for packers, autonomy for developers, flexible hours and praise for students - each justified.]]></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motivation matter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muneration, bonus and commission.]]></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motion and fringe benefit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fit sharing.]]></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ob rotation.]]></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ob enrichment.]]></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autonomy and praise.]]></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hoose methods that suit different staff.]]></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otivated staff are more productive, stay longer and give better servic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inancial methods: remuneration, bonus, commission, promotion, fringe benefits, profit sharing.]]></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on-financial methods: job rotation, job enrichment, autonomy, prais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best method depends on the business, the job and the peopl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non-financial methods to motivate its staff.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Match the method to the staff in the question - commission suits sales staff, but not a nurse or a warehouse pack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2026-09-28T07:21:10Z</dcterms:created>
  <dcterms:modified xsi:type="dcterms:W3CDTF">2026-09-28T07:21:10Z</dcterms:modified>
  <dc:title>Motivation</dc:title>
  <dc:description>Generated from a pasted lesson-pack script.</dc:description>
  <dc:subject>Making human resource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