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27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7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7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7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7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8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28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8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8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28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8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7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28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29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9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9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s of 10 and standard for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10³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10⁻²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.5 × 10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0⁵ × 10³ as a single power of 10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5⁰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10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10⁻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100 = 0.0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.5 × 10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5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0⁵ × 10³ as a single power of 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⁸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hat is 5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positive and negative powers of 10 as ordinary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metric prefixes such as kilo, mega, milli and micro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numbers in standard form, and change them bac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numbers in standard form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numbers in standard form, and use a calculator with them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of 1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ing by 10ⁿ moves every digit n pla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si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 = 1 000 000. 3.2 × 10⁴ = 32 000: the digits move 4 places lef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³ = 1/1000 = 0.001. 3.2 × 10⁻⁴ = 0.000 32: the digits move 4 places righ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powers of 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× 10³ = 10⁸. Add the indices, as for any ba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powers of 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÷ 10⁸ = 10⁻³. Subtract the indic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tric Prefix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prefix stands for a power of 1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fi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 of 1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ga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⁹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gigabyte = 1 000 000 000 byt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ga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2670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egawatt = 1 000 000 watts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ilo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³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386715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kilometre = 1000 metr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lli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³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46722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illimetre = 0.001 metres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cro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μ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⁶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067300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micrometre = 0.000 001 metres]]></a:t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7" name=""/>
          <p:cNvSpPr txBox="1"/>
          <p:nvPr/>
        </p:nvSpPr>
        <p:spPr>
          <a:xfrm>
            <a:off x="68580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no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345757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6229350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⁻⁹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001125" y="5667375"/>
            <a:ext cx="2505075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nanosecond = 0.000 000 001 seconds]]></a:t>
            </a:r>
          </a:p>
        </p:txBody>
      </p:sp>
      <p:sp>
        <p:nvSpPr>
          <p:cNvPr id="5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number in standard form is written as A × 10ⁿ, where 1 ≤ A < 10 and n is a whole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irst p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from 1 up to (but not including) 10: one non-zero digit before the decimal poi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places the digits have moved. Positive for big numbers, negative for small numbers (less than 1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g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= 4.5 × 10⁴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mal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0072 = 7.2 × 10⁻³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Numbers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mb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815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ndard for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0772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32410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9718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 00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3815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5 × 10⁴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077200" y="23241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5 moved 4 places left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29813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290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080 00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08 × 10⁶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29813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08 moved 6 places left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3855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862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0072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2 × 10⁻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3855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.2 moved 3 places righ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29577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943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000 050 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.01 × 10⁻⁵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29577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.01 moved 5 places right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53000"/>
            <a:ext cx="11087100" cy="65722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600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8 × 10⁴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3815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8 × 10⁵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77200" y="4953000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8 = 3.8 × 10¹, so add 1 to the power]]></a:t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610225"/>
            <a:ext cx="11087100" cy="6572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858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6 × 10⁻²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3815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10⁻³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8077200" y="5610225"/>
            <a:ext cx="34290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6 = 6 × 10⁻¹, so subtract 1 from the power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s It in Standard For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.2 × 10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9 × 10⁻⁴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.07 × 10¹²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5 × 10⁰, which is 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NO - AND WH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2 × 10⁴: 32 is not less than 1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0.9 × 10⁻³: 0.9 is less than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.07 × 5¹²: it must be a power of 1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4.5 × 10^(2.5): the power must be a whole numbe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iny to Hu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tandard form lets the whole universe fit on one sca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4210050"/>
            <a:ext cx="11087100" cy="171450"/>
          </a:xfrm>
          <a:prstGeom prst="left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4581525"/>
            <a:ext cx="28575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0⁻¹⁰ 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782050" y="4581525"/>
            <a:ext cx="28575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0²¹ M]]></a:t>
            </a:r>
          </a:p>
        </p:txBody>
      </p:sp>
      <p:sp>
        <p:nvSpPr>
          <p:cNvPr id="13" name="" descr=""/>
          <p:cNvSpPr/>
          <p:nvPr/>
        </p:nvSpPr>
        <p:spPr>
          <a:xfrm>
            <a:off x="14859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15906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atom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 × 10⁻¹⁰ m acros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37338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3838575" y="4410075"/>
            <a:ext cx="19050" cy="4381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2790825" y="50006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2924175" y="51149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d blood cell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8 × 10⁻⁶ m acros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9817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0864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5038725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5172075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son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.7 × 10⁰ m (1.7 m) tal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82296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334375" y="4410075"/>
            <a:ext cx="19050" cy="4381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286625" y="50006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419975" y="51149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Earth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.3 × 10⁷ m acros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10477500" y="4181475"/>
            <a:ext cx="228600" cy="228600"/>
          </a:xfrm>
          <a:prstGeom prst="ellips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10582275" y="3971925"/>
            <a:ext cx="19050" cy="1162050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9525000" y="2867025"/>
            <a:ext cx="2114550" cy="1104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58350" y="2981325"/>
            <a:ext cx="18478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r galaxy]]></a:t>
            </a:r>
          </a:p>
          <a:p>
            <a:pPr algn="l" rtl="0" fontAlgn="base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1 × 10²¹ m acros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ing in Standard Form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eal with the numbers and the powers separatel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3 × 10⁵) × (6 × 10⁻²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6 = 1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powers: add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⁵ × 10⁻² = 10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 × 10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 is not between 1 and 10: 18 = 1.8 × 10¹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8 × 10¹ × 10³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8 × 10⁴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4.8 × 10⁶) ÷ (1.2 × 10⁻³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8 ÷ 1.2 = 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powers: subtract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⁶ ÷ 10⁻³ = 10⁶⁻⁽⁻³⁾ = 10⁹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× 10⁹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 × 10⁹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in Standard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4.5 × 10⁴) + (3 × 10³)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owers are different, so write both as ordinary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and 3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000 + 3000 = 48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answer in standard for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.8 × 10⁴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.8 × 10⁴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ndard Form on a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alculators have a key for entering powers of 1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ke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"×10 to the x" key (EXP on some models). To enter 3.2 × 10⁻⁵, press 3.2, then that key, then −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displ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splay like 1.8E4 means 1.8 × 10⁴. Always write the answer with × 10 and a po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n dividing by a number in standard form, put it in brackets, or use the power-of-10 ke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first: is the power of 10 about right?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Long Does Sunlight Take to Reach Us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un is about 1.5 × 10⁸ km from the Earth, and light travels at about 3 × 10⁵ km per second. Time = distance ÷ speed = (1.5 × 10⁸) ÷ (3 × 10⁵) = 0.5 × 10³ = 5 × 10² seconds: about 500 seconds, or 8 minutes 20 seconds. So when you look at the Sun, you are seeing it as it was more than 8 minutes ago. Standard form turns a calculation with 17 digits into two small divi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.5 × 10⁸ k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nce from the Earth to the Su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5 × 10² 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ime for sunlight to reach us - about 8 minut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ndard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written as A × 10ⁿ, where 1 ≤ A < 10 and n is an integ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10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multiplied by itself a number of times, e.g. 10³ = 100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ef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tters in front of a unit that stand for a power of 10, e.g. kilo = 10³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dinary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written out in full, without powers of 10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, positive, negative or zero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ace and Cell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tandard form for each question, without a calculator. (a) Write 6 000 000 000 000 in standard form. (b) A bacterium is 2 × 10⁻⁶ m long. How many would fit end to end along 1 cm (1 × 10⁻² m)? (c) Put in order, smallest first: 3.1 × 10⁴, 2.9 × 10⁵, 31 000, 0.3 × 10⁵. (d) Work out (2.5 × 10³) × (4 × 10⁶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number in standard form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al with the numbers and the powers separate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first part is between 1 and 10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6 × 10¹². (b) (1 × 10⁻²) ÷ (2 × 10⁻⁶) = 0.5 × 10⁴ = 5 × 10³ = 5000. (c) 0.3 × 10⁵ (30 000), then 3.1 × 10⁴ and 31 000 (equal), then 2.9 × 10⁵. (d) 10 × 10⁹ = 1 × 10¹⁰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powers of 10 as ordinary numb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metric prefix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large number in standard for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small number in standard fo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standard form back to an ordinary numb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in standard for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in standard for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ower-of-10 key on a calculat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andard form: A × 10ⁿ with 1 ≤ A < 1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ositive powers for big numbers, negative powers for numbers less than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or divide the numbers and the powers separately, then adju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o add or subtract, make the powers match or use ordinary numbe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ork out (5 × 10⁻³) × (7 × 10⁸). Give your answer in standard for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fter multiplying or dividing, check the first number is between 1 and 10. 35 × 10⁵ is a correct value but not standard form, and loses the accuracy mark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2026-09-28T12:34:54Z</dcterms:created>
  <dcterms:modified xsi:type="dcterms:W3CDTF">2026-09-28T12:34:54Z</dcterms:modified>
  <dc:title>Powers of 10 and standard form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