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Part (g) catches students who square each term separately and get 1 + 3 = 4. Expand it as two bracket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83071f7999038a8fa2dec9e341dfa8134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5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5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35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9fa42c56106d57e2bb7902dad6582535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35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355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356.png"/>
  <Relationship Id="rId3" Type="http://schemas.openxmlformats.org/officeDocument/2006/relationships/image" Target="../media/2622f811b24a7ac8ceeddf0dfd16fe02265a5623357.jp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5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5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6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6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6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9fa42c56106d57e2bb7902dad65825363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6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b90e4c59112e8c3b7ad9f7543d9c4ee365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366.png"/>
  <Relationship Id="rId3" Type="http://schemas.openxmlformats.org/officeDocument/2006/relationships/image" Target="../media/c11fb8f78d6e8109ec4acca8b33a6419e5c44565367.jp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68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9.png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0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6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7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8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9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0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1.png"/>
  <Relationship Id="rId3" Type="http://schemas.openxmlformats.org/officeDocument/2006/relationships/image" Target="../media/1a6f1cccccda339984f396a032dacdef98ebb2a1382.jp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3.png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4.png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rd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36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4 × √9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3(x + 2)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rite 4 × 10³ as an ordinary number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of these is a whole number: √16 or √17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36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4 × √9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 × 3 = 6 - the same as √36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3(x + 2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x + 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rite 4 × 10³ as an ordinary number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00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of these is a whole number: √16 or √17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√16 = 4. √17 is not a whole number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now what rational and irrational numbers are, and what a surd 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surds such as √72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, divide, add and subtract su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brackets containing surd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tionalise the denominator of a fraction such as 6/(√3)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Sur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urd is a root that cannot be written exactly as a fraction or a terminating or recurring decim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 be written as a fraction of two integers: ¾, −7, 0.6, √25 = 5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rrational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not: √2 = 1.414 213 56…, π= 3.141 592 65… The decimals never end and never repea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ots that are irrational: √2, √10, ∛5. √9 is not a surd, because √9 = 3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use the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2 is exact; 1.414 is not. When a question says "give your answer in surd form", it wants the exact answe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 or Irrationa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7717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¾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0.666…= ⅔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√25 = 5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−7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√(4/9) = ⅔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7717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IRRATIONA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√2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√10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π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∛5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 + √3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Rules for Su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oots can be split up and combined when multiplying and dividing - but not when add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a × √b = √ab. √2 × √8 = √16 = 4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a/(√b) = √(a/b). √50/(√2) = √25 = 5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urd times itself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a × √a = a. √7 × √7 = 7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for ad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(a + b) is NOT √a + √b: √(9 + 16) = √25 = 5, but √9 + √16 = 7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s in Right-Angled Tri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long side of a right-angled triangle is often a sur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rds turn up all the time in geometry. A right-angled triangle with shorter sides 1 and 1 has a hypotenuse of exactly √2 - a length you can draw perfectly but never write exactly as a decim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mplifying Surd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Take out the biggest square fact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ing a Sur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√72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largest square number that is a factor of 7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quare numbers: 4, 9, 16, 25, 36 ... and 36 × 2 = 7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 the roo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72 = √36 × √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square roo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36 =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√72 = 6√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Su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√50 + √18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each sur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50 = √25 × √2 = 5√2 and √18 = √9 × √2 = 3√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y are now "like surds" - both multiples of √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√2 + 3√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them like algebra: 5x + 3x = 8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√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√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ing Brackets with Su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3 + √2)(5 − √2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rst times firs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5 =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er and inn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(−√2) = −3√2 and √2 × 5 = 5√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times las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2 × (−√2) =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− 2 = 13 and −3√2 + 5√2 = 2√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3 + 2√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tionalising the Denominator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Getting the surd out of the bottom of a fractio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ising the Denomin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o rationalise a fraction like a/(√b), multiply the top AND the bottom by √b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ing top and bottom by the same number does not change a fraction's value, and √b × √b = b removes the surd from the botto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(√3) = (6 × √3)/(√3 × √3) = 6√3/3 = 2√3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ways simpl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cel any common factors, and simplify any surd left on top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wor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Rationalise the denominator" and "give your answer in the form a√b" both mean do thi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i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tionalise the denominator of 10/(√5). Give your answer in its simplest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top and the bottom by √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0 × √5)/(√5 × √5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ottom becomes a whole numb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5 × √5 = 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√5/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÷ 5 = 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√5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4 Paper and the Square Root of 2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A-size sheet of paper - A3, A4, A5 - has its long side √2 times its short side. That is the one shape that stays exactly the same when you fold it in half: halve the long side of a sheet with sides 1 and √2 and you get sides √2/2 and 1, which is the same shape again. It is why an A4 page shrinks perfectly onto A5 on a photocopier. An A4 sheet is 210 mm by 297 mm, and 297 ÷ 210 = 1.414…, which is √2 to the nearest millimet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210 × 297 mm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size of an A4 shee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1 : √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ratio of the sides of every A-size sheet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lding A-Size Pap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ld A3 in half and you get A4; fold A4 in half and you get A5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lving an A-size sheet always makes the next size down, with exactly the same shape. The ratio of the sides is 1 : √2 at every size - a surd you use every day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that can be written as a fraction of two integer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rrational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that cannot be written as a fraction; its decimal never ends or repea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oot that is irrational, such as √2 or √1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ke surd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es of the same surd, such as 5√2 and 3√2, which can be added and subtract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est fo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urd with the largest possible square number taken out, e.g. 6√2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ise the denomina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write a fraction so there is no surd on the bottom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 Simplifying Ra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each. (a) √12 (b) √45 (c) √200 (d) √8 + √32 (e) √75 − √27 (f) √3 × √15 (g) (1 + √3)² (h) 12/(√6)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the largest square fac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before adding or subtract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tionalise any surd in the denominato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2√3 (b) 3√5 (c) 10√2 (d) 2√2 + 4√2 = 6√2 (e) 5√3 − 3√3 = 2√3 (f) √45 = 3√5 (g) 1 + 2√3 + 3 = 4 + 2√3 (h) 12√6/6 = 2√6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a surd i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ether a number is rational or irrationa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a surd such as √72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nd divide su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nd subtract like sur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brackets containing surd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tionalise a denominator like a/(√b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 exact answer in surd for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surd is an irrational root, and gives an exact valu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√ab = √a × √b: take out the largest square factor to simplif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nly like surds can be added or subtract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ationalise a/(√b) by multiplying the top and the bottom by √b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tionalise the denominator of 12/(√3). Give your answer in its simplest form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"Exact" or "surd form" means do not use a decimal. Leave the root in the answer and simplify it as far as it go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u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All questions are non-calculator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√45 in the form k√5, where k is an integ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tionalise the denominator of 12/(√3). Give your answer in its simplest for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2 + √3)(4 − √3). Give your answer in the form a + b√3, where a and b are integer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urd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√98 + √8 = 9√2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he right-angled triangle ABC. AB = √5 cm and BC = √11 cm. Work out the length of AC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ctangle has length (3 + √5) cm and width (3 − √5) cm. Work out the area of the rectangl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√45 in the form k√5, where k is an integ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√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ise the denominator of 12/(√3). Give your answer in its simplest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the top and the bottom by √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√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 (2 + √3)(4 − √3). Give your answer in the form a + b√3, where a and b are integ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3 of the 4 terms correct: 8, −2√3, 4√3, −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4 terms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 + 2√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 that √98 + √8 = 9√2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Show tha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√98 = 7√2 or √8 = 2√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simplified correct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ly added to reach 9√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105025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105025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he right-angled triangle ABC. AB = √5 cm and BC = √11 cm. Work out the length of AC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√5)² + (√11)² or 5 + 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√1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(cm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ctangle has length (3 + √5) cm and width (3 − √5) cm. Work out the area of the rectang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= (3 + √5)(3 − √5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3 of the 4 terms correct: 9, −3√5, +3√5, −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(cm²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2026-09-28T12:34:55Z</dcterms:created>
  <dcterms:modified xsi:type="dcterms:W3CDTF">2026-09-28T12:34:55Z</dcterms:modified>
  <dc:title>Surds</dc:title>
  <dc:description>Generated from a pasted lesson-pack script.</dc:description>
  <dc:subject>Number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