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Part (d) is the most common mistake: 4 must be squared too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7.png"/>
  <Relationship Id="rId3" Type="http://schemas.openxmlformats.org/officeDocument/2006/relationships/image" Target="../media/d0b2333de6d508a8f631fe9e57ee5482f82e7cce28.jp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7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8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9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lgebraic indi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the Number Chapt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3²)⁴ as a single power of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5⁰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⁻²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× 4b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the Number Chapter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⁸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3²)⁴ as a single power of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⁸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5⁰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⁻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9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3a × 4b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ab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index laws with lett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expressions with numbers and several lett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a bracket to a power, such as (2x³)⁴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egative and fractional indices in algebra. (Higher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unknown powers, such as 9^x = 27^(x−1). (Higher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ndex Laws with Le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xactly the laws from the Number chapter - the base is now a let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aw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 word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the indic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⁵ × x² = x⁷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the ind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⁸ ÷ y² = y⁶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 of a po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the indice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z³)⁵ = z¹⁵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Zero index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ything (except 0) to the power 0 is 1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⁰ = 1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letter on its own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s an index of 1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5334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× x⁴ = x¹ × x⁴ = x⁵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3x²y⁴ × 5x³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5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x terms: add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× x³ = x⁵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y terms: y is y¹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⁴ × y¹ = y⁵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x⁵y⁵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x⁵y⁵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24a⁷b³ ÷ 8a²b³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number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4 ÷ 8 =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a terms: subtract the ind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⁷ ÷ a² = a⁵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e b term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³ ÷ b³ = b⁰ =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a⁵ × 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a⁵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Bracket to a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3x²y⁵)³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rything inside the bracket is raised to the power 3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³ × (x²)³ × (y⁵)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numb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³ = 2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 of a power: multiply the ind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²)³ = x⁶ and (y⁵)³ = y¹⁵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7x⁶y¹⁵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a Bracket Cubed Cubes the Number To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(2x)³ = 2x × 2x × 2x = 8x³, not 2x³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wer on a bracket applies to everything inside it - the number as well as the letter. A cube with edges of 2x has a volume of 2x × 2x × 2x = 8x³. Writing 2x³ would mean only the x was cube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takes to Avo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2x)³ = 2x³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x² × 2x = 6x²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x² + x³ = x⁵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x³)² = x⁵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2x⁶ ÷ 4x² = 3x³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RIGH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2x)³ = 8x³ - cube the 2 as wel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3x² × 2x = 6x³ - x is x¹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x² + x³ cannot be simplified: they are not like term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(x³)² = x⁶ - multiply the indic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2x⁶ ÷ 4x² = 3x⁴ - subtract the indice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  · 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gative and Fractional Indic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he rest of the index rules, now with letter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and Fractional Powers of Le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meanings are the same as for numb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⁻¹ = 1/x and x⁻³ = 1/x³. So 1/x⁴ can be written as x⁻⁴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al pow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^(1/2) = √x and x^(1/3) = ∛x. So 1/(√x) = x^(−1/2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"Write in the form xⁿ"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urn roots and fractions into single powers: 1/x² = x⁻², √x³ = x^(3/2)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racke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each part inside the bracket to the power: (16x⁸)^(1/2) = 16^(1/2) × x⁴ = 4x⁴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Fraction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27x⁶y⁻³)^(−1/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ise each part to the power −⅓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1/3) × (x⁶)^(−1/3) × (y⁻³)^(−1/3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number: flip and cub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1/3) = ⅓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x: multiply the indic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(−⅓) = −2, so x⁻² = 1/x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: multiply the indic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3 × (−⅓) = 1, so y¹ = y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ut them togeth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1/x² × y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/3x²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n Equation with Po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^(x+1) = 8^x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both sides with the same b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= 2³, so 8^x = 2^(3x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^(x+1) = 2^(3x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e base, so the indices are eq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1 = 3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= 2x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½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ex (pow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 number showing how many times the base is multiplied by itself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in front of a letter, e.g. 5 in 5x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ke term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rms with exactly the same letters and powers, e.g. 3x² and 7x²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expression in its shortest for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index (High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⁻ⁿ = 1/xⁿ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al index (High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^(1/n) = ⁿ√x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ex Pyramid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each. (a) a⁴ × a⁶ (b) 6m⁵ × 2m (c) 18p⁸q³ ÷ 6p²q (d) (4x³)² (e) (2a²b)³ × 3ab⁴ (f) (x⁷ × x²)/x⁵. Higher: (g) (9x⁴)^(1/2) (h) (8y⁶)^(−1/3) (i) solve 4^x = 2^(x+3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umbers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each letter in tur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every bracket's power applies to everything insid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a¹⁰ (b) 12m⁶ (c) 3p⁶q² (d) 16x⁶ (e) 8a⁶b³ × 3ab⁴ = 24a⁷b⁷ (f) x⁴ (g) 3x² (h) 1/2y² (i) 2^(2x) = 2^(x+3), so x = 3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terms using the index la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erms using the index law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a power to a pow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ise a bracket to a pow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x⁰ = 1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egative powers of letters. (Higher)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actional powers of letters. (Higher)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with unknown powers. (Higher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: add indices. Divide: subtract indices. Power of a power: multiply indic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power on a bracket applies to everything inside, including the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ly like terms can be added; x² + x³ does not simplif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x⁻ⁿ = 1/xⁿ and x^(1/n) = ⁿ√x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plify (2a³b)⁵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ork through the numbers first, then each letter in alphabetical order. The two marks are usually one for the number and one for the lette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Algebraic Indi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All questions are non-calculator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m⁵ × m³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p⁴)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4x²y³ × 3x⁵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Algebraic Indic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2a³b)⁵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(64x⁶)^(2/3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9^x = 27^(x−1)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m⁵ × m³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⁸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(p⁴)³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¹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4x²y³ × 3x⁵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x⁷y⁴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of 12, x⁷ and y⁴ in a single te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(2a³b)⁵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2a¹⁵b⁵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of 32, a¹⁵ and b⁵ in a single te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(64x⁶)^(2/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6x⁴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6 or x⁴ in a single te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9^x = 27^(x−1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ides written as powers of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 = 3x −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2026-09-28T12:35:29Z</dcterms:created>
  <dcterms:modified xsi:type="dcterms:W3CDTF">2026-09-28T12:35:29Z</dcterms:modified>
  <dc:title>Algebraic indices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