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5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5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5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5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5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5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5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5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6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6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6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6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6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67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6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69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anding and factorisi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+ 5a − 2a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3 × −4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HCF of 12 and 18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x × x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2x × 5x²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+ 5a − 2a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a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3 × −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HCF of 12 and 18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x × x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2x × 5x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x³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single brackets and simplif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expressions by taking out the highest common fa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double bracke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quadratic expressions of the form x² + bx + c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, x² − a²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Words You N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part of an expression: 3x, −5 and x² are term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rms added or subtracted, with no equals sign: 3x² − 5x + 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in front of a letter: the 3 in 3x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2390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ke term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letters and powers: 4x and −7x, but not 4x and 4x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4314825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448627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4486275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ut the bracke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07720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824865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824865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back into brackets - the opposite of expanding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ing Single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 every term inside the bracket by the term outs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(3x − 7) = 12x − 28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5) = x² + 5x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out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(x − 4) = −3x + 12: a negative times a negative is positiv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every bracket, then collect like term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5(2x + 3) − 3(x − 4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first brac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(2x + 3) = 10x +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second: the −3 multiplies both term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(x − 4) = −3x + 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it all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x + 15 − 3x +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x − 3x = 7x and 15 + 12 = 27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x + 27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Full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fully 12x²y − 18xy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HCF of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CF of 12 and 18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HCF of the lette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terms have x and y: xy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HCF goes outsi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y(…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each term by the HCF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x²y ÷ 6xy = 2x and 18xy² ÷ 6xy = 3y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xy(2x − 3y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ouble Bracke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Every term in the first bracket multiplies every term in the secon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id Method for (x + 4)(x - 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 each row by each column, then collect like terms: x² − 3x + 4x − 12 = x² + x − 12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×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3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x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+4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+4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2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ing a Brack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2x − 5)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it as two bracke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− 5)(2x − 5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rst times firs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× 2x = 4x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er and inn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× (−5) = −10x and (−5) × 2x = −10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times las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5) × (−5) = +2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x² − 20x + 25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x² − 20x + 25 (not 4x² + 25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ing Quadratic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ouble brackets in rever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x² + bx + 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ind two numbers that MULTIPLY to give c and ADD to give b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bx + c = (x + p)(x + q), where pq = c and p + q = b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 posi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numbers have the same sign as b: x² − 7x + 12 = (x − 3)(x − 4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 neg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s have opposite signs: x² + x − 12 = (x + 4)(x − 3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your answer: it should give the expression you started with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a Quadrati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− 2x − 15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pairs that multiply to −1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and −15, −1 and 15, 3 and −5, −3 and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ick the pair that adds to −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+ (−5) = −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bracket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5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by expandin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5x + 3x − 15 = x² − 2x − 1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+ 3)(x − 5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Difference of Two Squa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ne square number (or square term) minus another factorises straight awa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u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a² = (x + a)(x − a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49 = (x + 7)(x − 7). x² − 1 = (x + 1)(x − 1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7)(x − 7) = x² − 7x + 7x − 49: the middle terms cance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ot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terms, both square, with a MINUS between them. x² + 49 does not factoris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Expression to Its Fac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xpres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3817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Factorised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5x + 6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63817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5532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(x + 3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165860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− 9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435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0" name="" descr=""/>
          <p:cNvSpPr/>
          <p:nvPr/>
        </p:nvSpPr>
        <p:spPr>
          <a:xfrm>
            <a:off x="63817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5532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3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165860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239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x − 6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51435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6" name="" descr=""/>
          <p:cNvSpPr/>
          <p:nvPr/>
        </p:nvSpPr>
        <p:spPr>
          <a:xfrm>
            <a:off x="63817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5532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165860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239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− 5x + 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51435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2" name="" descr=""/>
          <p:cNvSpPr/>
          <p:nvPr/>
        </p:nvSpPr>
        <p:spPr>
          <a:xfrm>
            <a:off x="63817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5532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3)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1165860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7239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x + 12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51435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8" name="" descr=""/>
          <p:cNvSpPr/>
          <p:nvPr/>
        </p:nvSpPr>
        <p:spPr>
          <a:xfrm>
            <a:off x="63817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5532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2)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1165860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/>
          <p:cNvSpPr txBox="1"/>
          <p:nvPr/>
        </p:nvSpPr>
        <p:spPr>
          <a:xfrm>
            <a:off x="7239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3x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51435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4" name="" descr=""/>
          <p:cNvSpPr/>
          <p:nvPr/>
        </p:nvSpPr>
        <p:spPr>
          <a:xfrm>
            <a:off x="63817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5532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2)(x − 3)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1165860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ut bracke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expression as a product of factors, using bracke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fu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the highest common factor, so no common factor is left insid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 ex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whose highest power is x², such as x² + 5x + 6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fference of two squar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of the form x² − a², which factorises to (x + a)(x − a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that are equal for every value of x, written with ≡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, Then Undo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in pairs. Partner A expands (a) (x + 5)(x + 2) (b) (x − 4)(x + 6) (c) (x − 3)². Partner B factorises (d) x² + 9x + 14 (e) x² − 4x − 21 (f) x² − 100. Then swap papers and check each other's answers by doing the opposite proce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ner A: expan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ner B: factoris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wap and check by revers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² + 7x + 10 (b) x² + 2x − 24 (c) x² − 6x + 9 (d) (x + 2)(x + 7) (e) (x − 7)(x + 3) (f) (x + 10)(x − 10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 single brack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two single bracke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by taking out the HCF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double bracke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a bracke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+ bx + c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xpand: multiply every term inside by every term outsid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: take out the HCF of the numbers AND the lett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uble brackets: four multiplications, then collect like term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² + bx + c: find two numbers that multiply to c and add to b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861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933450" y="35718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² − a² = (x + a)(x − a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3387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447675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19150" y="474345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e x² + 9x + 20 (2 marks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22922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lways check a factorisation by expanding it again. It takes ten seconds and catches sign errors that would cost the mark.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2026-09-28T12:35:29Z</dcterms:created>
  <dcterms:modified xsi:type="dcterms:W3CDTF">2026-09-28T12:35:29Z</dcterms:modified>
  <dc:title>Expanding and factorising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