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ing by doing the opposite process is the habit to build - it catches almost every sign erro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70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7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7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7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7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75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7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7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7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7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8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8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3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8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85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86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87.png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88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89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90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91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92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93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94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95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96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97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98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99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00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01.png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02.png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03.png"/>
  <Relationship Id="rId3" Type="http://schemas.openxmlformats.org/officeDocument/2006/relationships/image" Target="../media/bbb12656514b11cff7703c1377dae163a78c1143104.jpg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0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anding and factorising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a + 5a − 2a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−3 × −4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HCF of 12 and 18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implify x × x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implify 2x × 5x²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a + 5a − 2a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a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−3 × −4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HCF of 12 and 18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implify x × x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implify 2x × 5x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x³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single brackets and simplif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expressions by taking out the highest common facto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double bracke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quadratic expressions of the form x² + bx + c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the difference of two squares, x² − a²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Words You N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part of an expression: 3x, −5 and x² are term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14825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448627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486275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re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rms added or subtracted, with no equals sign: 3x² − 5x + 2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8077200" y="19907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824865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24865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in front of a letter: the 3 in 3x²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23900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ke term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e letters and powers: 4x and −7x, but not 4x and 4x²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4314825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448627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4486275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out the bracke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077200" y="4200525"/>
            <a:ext cx="355282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824865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8248650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back into brackets - the opposite of expanding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ing Single Brack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y every term inside the bracket by the term outs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(3x − 7) = 12x − 28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 + 5) = x² + 5x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outs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3(x − 4) = −3x + 12: a negative times a negative is positiv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every bracket, then collect like term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5(2x + 3) − 3(x − 4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the first bracke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(2x + 3) = 10x + 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the second: the −3 multiplies both term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3(x − 4) = −3x + 1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it all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x + 15 − 3x + 1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x − 3x = 7x and 15 + 12 = 27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7x + 27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Full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fully 12x²y − 18xy²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HCF of the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CF of 12 and 18 =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HCF of the letter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th terms have x and y: xy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HCF goes outsid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xy(…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each term by the HCF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x²y ÷ 6xy = 2x and 18xy² ÷ 6xy = 3y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xy(2x − 3y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ouble Bracket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Every term in the first bracket multiplies every term in the secon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Grid Method for (x + 4)(x - 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y each row by each column, then collect like terms: x² − 3x + 4x − 12 = x² + x − 12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×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3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3x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+4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+4x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2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ing a Brack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2x − 5)²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it as two bracke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− 5)(2x − 5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rst times firs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× 2x = 4x²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er and inn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× (−5) = −10x and (−5) × 2x = −10x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times las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−5) × (−5) = +25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x² − 20x + 25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x² − 20x + 25 (not 4x² + 25)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torising Quadratic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ouble brackets in revers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x² + bx + 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ind two numbers that MULTIPLY to give c and ADD to give b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rack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bx + c = (x + p)(x + q), where pq = c and p + q = b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 posi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th numbers have the same sign as b: x² − 7x + 12 = (x − 3)(x − 4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 nega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s have opposite signs: x² + x − 12 = (x + 4)(x − 3)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your answer: it should give the expression you started with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a Quadrati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x² − 2x − 15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 pairs that multiply to −1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and −15, −1 and 15, 3 and −5, −3 and 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ick the pair that adds to −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+ (−5) = −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bracket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(x − 5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by expandin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5x + 3x − 15 = x² − 2x − 15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x + 3)(x − 5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Difference of Two Squa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ne square number (or square term) minus another factorises straight awa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ru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a² = (x + a)(x − a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49 = (x + 7)(x − 7). x² − 1 = (x + 1)(x − 1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7)(x − 7) = x² − 7x + 7x − 49: the middle terms cance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ot 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terms, both square, with a MINUS between them. x² + 49 does not factoris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Expression to Its Facto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xpres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3817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Factorised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+ 5x + 6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  <p:sp>
        <p:nvSpPr>
          <p:cNvPr id="14" name="" descr=""/>
          <p:cNvSpPr/>
          <p:nvPr/>
        </p:nvSpPr>
        <p:spPr>
          <a:xfrm>
            <a:off x="63817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5532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(x + 3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165860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239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− 9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51435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B]]></a:t>
            </a:r>
          </a:p>
        </p:txBody>
      </p:sp>
      <p:sp>
        <p:nvSpPr>
          <p:cNvPr id="20" name="" descr=""/>
          <p:cNvSpPr/>
          <p:nvPr/>
        </p:nvSpPr>
        <p:spPr>
          <a:xfrm>
            <a:off x="63817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5532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 + 3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165860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239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+ x − 6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51435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]]></a:t>
            </a:r>
          </a:p>
        </p:txBody>
      </p:sp>
      <p:sp>
        <p:nvSpPr>
          <p:cNvPr id="26" name="" descr=""/>
          <p:cNvSpPr/>
          <p:nvPr/>
        </p:nvSpPr>
        <p:spPr>
          <a:xfrm>
            <a:off x="63817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5532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2)(x + 3)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165860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7239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− 5x + 6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51435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]]></a:t>
            </a:r>
          </a:p>
        </p:txBody>
      </p:sp>
      <p:sp>
        <p:nvSpPr>
          <p:cNvPr id="32" name="" descr=""/>
          <p:cNvSpPr/>
          <p:nvPr/>
        </p:nvSpPr>
        <p:spPr>
          <a:xfrm>
            <a:off x="63817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65532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(x − 3)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1165860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7239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x + 12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51435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]]></a:t>
            </a:r>
          </a:p>
        </p:txBody>
      </p:sp>
      <p:sp>
        <p:nvSpPr>
          <p:cNvPr id="38" name="" descr=""/>
          <p:cNvSpPr/>
          <p:nvPr/>
        </p:nvSpPr>
        <p:spPr>
          <a:xfrm>
            <a:off x="63817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5532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(x − 2)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1165860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41" name="" descr=""/>
          <p:cNvSpPr/>
          <p:nvPr/>
        </p:nvSpPr>
        <p:spPr>
          <a:xfrm>
            <a:off x="5524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2" name=""/>
          <p:cNvSpPr txBox="1"/>
          <p:nvPr/>
        </p:nvSpPr>
        <p:spPr>
          <a:xfrm>
            <a:off x="7239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+ 3x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51435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]]></a:t>
            </a:r>
          </a:p>
        </p:txBody>
      </p:sp>
      <p:sp>
        <p:nvSpPr>
          <p:cNvPr id="44" name="" descr=""/>
          <p:cNvSpPr/>
          <p:nvPr/>
        </p:nvSpPr>
        <p:spPr>
          <a:xfrm>
            <a:off x="63817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/>
          <p:cNvSpPr txBox="1"/>
          <p:nvPr/>
        </p:nvSpPr>
        <p:spPr>
          <a:xfrm>
            <a:off x="65532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2)(x − 3)]]></a:t>
            </a:r>
          </a:p>
        </p:txBody>
      </p:sp>
      <p:sp>
        <p:nvSpPr>
          <p:cNvPr id="46" name=""/>
          <p:cNvSpPr txBox="1"/>
          <p:nvPr/>
        </p:nvSpPr>
        <p:spPr>
          <a:xfrm>
            <a:off x="1165860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out bracket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n expression as a product of factors, using bracke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full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out the highest common factor, so no common factor is left insid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dratic expre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xpression whose highest power is x², such as x² + 5x + 6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fference of two squar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xpression of the form x² − a², which factorises to (x + a)(x − a)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expressions that are equal for every value of x, written with ≡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, Then Undo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in pairs. Partner A expands (a) (x + 5)(x + 2) (b) (x − 4)(x + 6) (c) (x − 3)². Partner B factorises (d) x² + 9x + 14 (e) x² − 4x − 21 (f) x² − 100. Then swap papers and check each other's answers by doing the opposite proce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artner A: expan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artner B: factoris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wap and check by reversing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x² + 7x + 10 (b) x² + 2x − 24 (c) x² − 6x + 9 (d) (x + 2)(x + 7) (e) (x − 7)(x + 3) (f) (x + 10)(x − 10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 single brack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two single bracket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by taking out the HCF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ful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double bracke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quare a bracke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x² + bx + c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the difference of two squar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xpand: multiply every term inside by every term outsid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actorise: take out the HCF of the numbers AND the lett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ouble brackets: four multiplications, then collect like term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x² + bx + c: find two numbers that multiply to c and add to b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6861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933450" y="35718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x² − a² = (x + a)(x − a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3387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447675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19150" y="474345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torise x² + 9x + 20 (2 marks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22922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lways check a factorisation by expanding it again. It takes ten seconds and catches sign errors that would cost the mark.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Expanding and Factori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All questions are non-calculator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4(3x − 7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3(2y + 5) − 2(y − 4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fully 15y² + 10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Expanding and Factorising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10382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3241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000250"/>
            <a:ext cx="10182225" cy="8477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x + 6)(x − 2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019425"/>
            <a:ext cx="11087100" cy="10382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34385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114675"/>
            <a:ext cx="10182225" cy="8477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x² + 9x + 20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11087100" cy="10382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4552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229100"/>
            <a:ext cx="10182225" cy="8477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1 mark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x² − 64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248275"/>
            <a:ext cx="11087100" cy="10382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81050" y="56673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43000" y="5343525"/>
            <a:ext cx="10182225" cy="8477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7 · 3 marks · Non-calculator · Show th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rectangle. The length is (x + 5) cm and the width is (x − 2) cm. Show that the area of the rectangle, in cm², is x² +…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4(3x − 7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x − 2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 3(2y + 5) − 2(y − 4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y + 15 or −2y + 8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y + 2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fully 15y² + 10y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y(3y + 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rrect partial factorisation, e.g. 5(3y² + 2y) or y(15y + 10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 (x + 6)(x − 2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3 of the 4 terms correct: x², −2x, +6x, −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+ 4x − 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9x + 20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4)(x + 5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± 4)(x ± 5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1 mark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64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8)(x − 8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7 · 3 marks · Non-calculator · Show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105025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105025"/>
            <a:ext cx="5334000" cy="39814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rectangle. The length is (x + 5) cm and the width is (x − 2) cm. Show that the area of the rectangle, in cm², is x² + 3x − 10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7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= (x + 5)(x − 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3 of the 4 terms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ully correct expansion reaching x² + 3x − 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2026-09-28T12:35:29Z</dcterms:created>
  <dcterms:modified xsi:type="dcterms:W3CDTF">2026-09-28T12:35:29Z</dcterms:modified>
  <dc:title>Expanding and factorising</dc:title>
  <dc:description>Generated from a pasted lesson-pack script.</dc:description>
  <dc:subject>Algebra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