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 wrong answer anywhere carries through - which makes checking each answer by substitution worthwhil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2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2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2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2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12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30.png"/>
  <Relationship Id="rId3" Type="http://schemas.openxmlformats.org/officeDocument/2006/relationships/image" Target="../media/78c2b21422fb111876e56ed854a3aba252fe22b2131.jp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13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3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9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40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2.png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4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4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4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1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2.png"/>
  <Relationship Id="rId3" Type="http://schemas.openxmlformats.org/officeDocument/2006/relationships/image" Target="../media/57c80823585db697befc6228913fc8888141dd29153.jp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4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5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+ 7 = 12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inverse of "multiply by 4"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6 ÷ 2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expand 3(x − 2)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factorise 6x + 9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+ 7 = 1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inverse of "multiply by 4"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Divide by 4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6 ÷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expand 3(x − 2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x − 6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factorise 6x + 9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(2x + 3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linear equations with the unknown on both sid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bracke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fr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equations from words and diagram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by forming and solving an equation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eping the Bal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 equation says two things are equal. Solving it means finding the value of the letter that makes it tru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e on both sid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, subtract, multiply or divide both sides by the same thing, and the equation stays tru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oper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do + with −, and × with ÷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step at a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ach step on a new line, with the = signs lined up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your answer back into the original equation. Both sides should give the same numbe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Equation Is a Bal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x + 2 = 11: take 2 from both sides, then divide by 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cales stay level as long as you do the same thing to both pans. Take 2 counters off each side and 3 bags balance 9 counters; share them out and each bag must hold 3. That is exactly how you solve 3x + 2 = 11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ethod for Any Linear Equ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ot every equation needs every step - skip the ones that do not app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racke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y bracke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oth sides to clear any frac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te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 the letter terms on the side with more of the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 the numbers on the other side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the number in front of the letter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Unknown on Both Sid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5x − 7 = 2x + 11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2x from both sides (there are more xs on the left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− 7 = 1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7 to both sid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= 1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: both sides give 2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(6) − 7 = 23 and 2(6) + 11 = 23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s with Brac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(2x − 1) = 4(x + 5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both bracke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x − 3 = 4x +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4x from both sid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− 3 = 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3 to both sid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= 2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1.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1.5 (or 23/2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s with Frac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(2x + 1)/3 = (x − 2)/2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oth sides by 3 and by 2 (by 6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2x + 1) = 3(x − 2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x + 2 = 3x − 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3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2 = −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8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: both sides give −5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16 + 1)/3 = −5 and (−8 − 2)/2 = −5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8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Fractions on One S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/4 + x/6 = 5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lowest common multiple of 4 and 6 is 12: multiply every term by 1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+ 2x = 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x = 6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orming Equatio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urning words and diagrams into algeb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Words to an Equ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ur steps turn a problem into an equation you can sol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a le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t x be the thing you do not know - say exactly what it stands fo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express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verything else in terms of x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ke an equ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fact the question gives you: a total, a perimeter, angles adding to 180°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swer the ques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or x, then use it to find what the question actually asked fo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erimeter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ctangle has length (3x + 2) cm and width (x − 1) cm. Its perimeter is 42 cm. Find the length and the wid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meter = 2 lengths + 2 width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3x + 2) + 2(x − 1) = 4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x + 4 + 2x − 2 = 4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x + 2 = 4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x = 40, so x = 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swer the question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ngth = 3(5) + 2 = 17, width = 5 − 1 = 4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ength 17 cm, width 4 cm (check: 2 × 17 + 2 × 4 = 42)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Word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dult cinema ticket costs £4 more than a child ticket. Two adult tickets and three child tickets cost £38. Find the price of each tick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 a child ticket cost £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dult ticket costs £(x + 4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 + 4) + 3x = 3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+ 8 + 3x = 38, so 5x + 8 = 3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x = 30, so x = 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ild £6, adult £10 (check: 2 × 10 + 3 × 6 = 38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atement that two expressions are equal, true for particular values of the lette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alue of the letter that makes the equation tru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that makes the equation tru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op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operation that undoes another: − undoes +, ÷ undoes ×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ar 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quation where the highest power of the letter is 1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 Rela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equation; each answer is used in the next. (a) 4x + 3 = 23. (b) Let a be your answer to (a): solve 2y − a = y + 1. (c) Let b be your answer to (b): solve 3(z − 2) = b + z. (d) Let c be your answer to (c): solve w/2 + w/3 = c +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equation in tur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each answer before passing it 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rst team with a correct (d) wi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 = 5 (b) y = 6 (c) 3z − 6 = 6 + z, so z = 6 (d) 5w/6 = 7, so w = 8.4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wo-step equa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the unknown on both sid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bracke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one fra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two frac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a solution by substituting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an equation from word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an equation from a diagra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 the same to both sides to keep the equation balanc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xpand brackets, clear fractions, collect letters, collect numbers, div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lear fractions by multiplying every term by the LCM of the denomina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or word problems: choose a letter, write expressions, form an equation, then answer the question ask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4(3 − 2x) = 2(x + 11)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each step on a new line. If the final answer is wrong, the method marks for expanding and collecting terms are still there to wi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Questions 1 to 4 are non-calculator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7x + 4 = 3x − 1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4(3 − 2x) = 2(x + 11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(5x − 2)/3 = (x + 4)/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Equ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triangle. The sizes of its angles, in degrees, are 2x + 10, 3x − 5 and x + 25. Work out the size of the largest ang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4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my is 3 times as old as Ben. In 8 years' time, Amy will be twice as old as Ben. How old is Amy now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7x + 4 = 3x − 12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x = −16, or a correct first step collecting x terms or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−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4(3 − 2x) = 2(x + 11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brackets expanded correct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ly collects x terms on one side and numbers on the ot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−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(5x − 2)/3 = (x + 4)/2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ies both sides to clear the fractions, e.g. 2(5x − 2) = 3(x + 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x = 1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16/7 (or 22/7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105025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105025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triangle. The sizes of its angles, in degrees, are 2x + 10, 3x − 5 and x + 25. Work out the size of the largest angle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s the sum of the angles equal to 18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x + 30 = 18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4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my is 3 times as old as Ben. In 8 years' time, Amy will be twice as old as Ben. How old is Amy now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n = b and Amy = 3b, or equival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b + 8 = 2(b + 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 = 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my is 2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2026-09-28T12:35:29Z</dcterms:created>
  <dcterms:modified xsi:type="dcterms:W3CDTF">2026-09-28T12:35:29Z</dcterms:modified>
  <dc:title>Equations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