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5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5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5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6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6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6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64.png"/>
  <Relationship Id="rId3" Type="http://schemas.openxmlformats.org/officeDocument/2006/relationships/image" Target="../media/d9c841ad954e499c5b721f868e214857a3bb85bd165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6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16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7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71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7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7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74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7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ormula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x = 3, what is 2x + 5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−2, what is y²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(−2)³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3x − 4 = 11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2(x + 3) = 14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x = 3, what is 2x +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−2, what is y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(−2)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3x − 4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2(x + 3) = 1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the difference between an expression, an equation, a formula and an ident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positive and negative numbers into formula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formula from a descrip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of a formula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the subject is squared or appears twice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ur Words, Four Mean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with no equals sign: 3x + 2. It cannot be solv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particular values: 3x + 2 = 11 is only true when x =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le linking quantities, each with its own letter: v = u + at, A = πr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equal for EVERY value of the letter, written with ≡: 2(x + 3) ≡ 2x + 6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 into a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place each letter with its value, then follow the order of opera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negative numbers in brackets: if a = −2, then a² = (−2)² = 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fir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½at², square t before multiply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e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formula with the numbers in before working it out: it earns the method mark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the answer in the right units if the question has them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 Negative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 = ut + ½at². Work out s when u = 3, t = 4 and a = −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 = 3 × 4 + ½ × (−2) × 4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fir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² = 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 = 12 and ½ × (−2) × 16 = −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+ (−16) = −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 = −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rea of a Trapezi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= ½(a + b)h: add the parallel sides, halve, multiply by the he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ea of a trapezium is A = ½(a + b)h, where a and b are the parallel sides and h is the perpendicular height. With a = 5 cm, b = 9 cm and h = 4 cm: A = ½ × (5 + 9) × 4 = ½ × 14 × 4 = 28 cm²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ing the Subjec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arranging a formula to work out a different lett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ubjec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ubject of a formula is the letter on its own on one side: in v = u + at, the subject is v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he formula so a different letter is on its ow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th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actly like solving an equation: undo what has been done to the new subject, in reverse order, doing the same to both sid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find a when you know v, u and t, it is quicker to rearrange once than to solve a new equation every tim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ing the Subj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t the subject of v = u + a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u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 − u = a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v − u)/a = 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subject on the lef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 = (v − u)/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 = (v − u)/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he Trapezium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h the subject of A = ½(a + b)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 = (a + b)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(a + b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/(a + b) = h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 = 2A/(a + b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rder Rearranging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subject is squared, or appears tw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ubject Is Squa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r the subject of A = πr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π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/π = r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(A/π) = 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 = √(A/π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ubject Appears Tw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x the subject of y = (x + 2)/(x − 3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(x − 3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(x − 3) = x +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y − 3y = x +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the x terms on one si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y − x = 3y +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out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y − 1) = 3y +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(y − 1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3y + 2)/(y − 1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(3y + 2)/(y − 1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lsius and Fahrenhe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ahrenheit temperature scale, still used in the USA, is linked to Celsius by the formula F = 1.8C + 32. Rearranging it gives C = (F − 32)/1.8, so a weather forecast of 77 °F becomes (77 − 32)/1.8 = 25 °C. There is one temperature that reads the same on both scales: solve C = 1.8C + 32 and you get C = −40. So −40 °C and −40 °F are exactly the same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−40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one temperature that is the same on both scal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00 °C = 212 °F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boiling point of wate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le linking two or more quantities, written with lett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the letters in a formula with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tter on its own on one side of a formul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the su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a formula so a different letter is the subje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every value of the letters, written with ≡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the letter in brackets the subject. (a) P = 4s (s) (b) y = mx + c (x) (c) C = 2πr (r) (d) V = IR (I) (e) A = ½bh (b). Higher: (f) E = ½mv² (v) (g) a(x − 2) = x + 5 (x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do operations in reverse ord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the same to both sid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igher: collect the subject, then factori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s = P/4 (b) x = (y − c)/m (c) r = C/2π (d) I = V/R (e) b = 2A/h (f) v = √(2E/m) (g) ax − 2a = x + 5, so ax − x = 5 + 2a, x(a − 1) = 5 + 2a and x = (5 + 2a)/(a − 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a formula from an equation, expression and ident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positive numbers into a formul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negative numbers into a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formula from wo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in one step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in two or more step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it is squared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it appears twice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ression: no equals sign. Equation: true for some values. Formula: links quantities. Identity: true for all valu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: numbers in, brackets round negatives, powers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ange the subject: undo operations in reverse order, doing the same to both sid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Subject twice: collect those terms, factorise, then divid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ke t the subject of the formula v = u + at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substitution before calculating, and put negative numbers in brackets. Most lost marks on substitution come from squaring a negative number without bracket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2026-09-28T12:35:30Z</dcterms:created>
  <dcterms:modified xsi:type="dcterms:W3CDTF">2026-09-28T12:35:30Z</dcterms:modified>
  <dc:title>Formulae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