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trick answer is that 150 is in none of them - a good discussion of what "not a whole number" tells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2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22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2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2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3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3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3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3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37.png"/>
  <Relationship Id="rId3" Type="http://schemas.openxmlformats.org/officeDocument/2006/relationships/image" Target="../media/df6643a5fa256145859c22ae093c617dd878d87b23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4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4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4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4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1.png"/>
  <Relationship Id="rId3" Type="http://schemas.openxmlformats.org/officeDocument/2006/relationships/image" Target="../media/df6643a5fa256145859c22ae093c617dd878d87b252.jp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inear sequen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lgebr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next term: 3, 7, 11, 15, ...]]></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fference between the terms of 20, 17, 14, ...?]]></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olve 3n + 2 = 50.]]></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2n + 1 when n = 10.]]></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make n the subject of T = 4n − 1.]]></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next term: 3, 7, 11, 15,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9]]></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fference between the terms of 20, 17, 14,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olve 3n + 2 = 5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 = 1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2n + 1 when n =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1]]></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make n the subject of T = 4n − 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 = (T + 1)/4]]></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ntinue a sequence using a term-to-term rule.]]></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Generate terms of a sequence from its nth ter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nth term of a linear (arithmetic) sequence.]]></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number is a term of a sequence.]]></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problems with linear sequences and pattern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equence is a list of numbers that follows a rul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number in a sequence. The 1st term, 2nd term and so on.]]></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erm-to-term ru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ow to get from one term to the next: "add 3".]]></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osition-to-term rule (nth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ormula for any term from its position n: the nth term 3n + 2 gives 5, 8, 11, ...]]></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inear (arithmetic) sequenc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that goes up or down by the same amount - the common difference - every tim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ere the nth Term Comes Fro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sequence 5, 8, 11, 14, ... goes up by 3, so compare it with the 3 times tabl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osition n]]></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 − 3n]]></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1]]></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6]]></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8]]></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27"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3]]></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9]]></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1]]></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3"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4"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5"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a:t>
            </a:r>
          </a:p>
        </p:txBody>
      </p:sp>
      <p:sp>
        <p:nvSpPr>
          <p:cNvPr id="36"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2]]></a:t>
            </a:r>
          </a:p>
        </p:txBody>
      </p:sp>
      <p:sp>
        <p:nvSpPr>
          <p:cNvPr id="37"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4]]></a:t>
            </a:r>
          </a:p>
        </p:txBody>
      </p:sp>
      <p:sp>
        <p:nvSpPr>
          <p:cNvPr id="38"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9"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40"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1" name=""/>
          <p:cNvSpPr txBox="1"/>
          <p:nvPr/>
        </p:nvSpPr>
        <p:spPr>
          <a:xfrm>
            <a:off x="68580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n]]></a:t>
            </a:r>
          </a:p>
        </p:txBody>
      </p:sp>
      <p:sp>
        <p:nvSpPr>
          <p:cNvPr id="42" name=""/>
          <p:cNvSpPr txBox="1"/>
          <p:nvPr/>
        </p:nvSpPr>
        <p:spPr>
          <a:xfrm>
            <a:off x="345757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n]]></a:t>
            </a:r>
          </a:p>
        </p:txBody>
      </p:sp>
      <p:sp>
        <p:nvSpPr>
          <p:cNvPr id="43" name=""/>
          <p:cNvSpPr txBox="1"/>
          <p:nvPr/>
        </p:nvSpPr>
        <p:spPr>
          <a:xfrm>
            <a:off x="622935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n + 2]]></a:t>
            </a:r>
          </a:p>
        </p:txBody>
      </p:sp>
      <p:sp>
        <p:nvSpPr>
          <p:cNvPr id="44" name=""/>
          <p:cNvSpPr txBox="1"/>
          <p:nvPr/>
        </p:nvSpPr>
        <p:spPr>
          <a:xfrm>
            <a:off x="900112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4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nth Te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orks for every linear sequence.]]></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Differenc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the common difference, d.]]></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imes tabl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Write down dn: the d times table.]]></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ompar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How do you get from dn to the sequence?]]></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Adjus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dd or subtract that number.]]></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Put n = 1 and n = 2 into your answer.]]></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nth Te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7, 11, 15, 19,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ommon difference is +4]]></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o it starts 4n]]></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4 times tabl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8, 12, 16]]></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sequence]]></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 − 4 = 3: each term is 3 more]]></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nth term]]></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3]]></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n = 3]]></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3 + 3 = 15]]></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n + 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Decreasing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20, 17, 14, 11,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ommon difference is −3]]></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o it starts −3n]]></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3 times tabl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6, −9, −12]]></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sequence]]></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0 − (−3) = 23: each term is 23 more]]></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nth term]]></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23, usually written 23 − 3n]]></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n = 1]]></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3 − 3 = 2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3 − 3n]]></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Is It in the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s 100 a term of the sequence with nth term 4n + 3?]]></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the nth term equal to 100]]></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3 = 100]]></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97, so n = 24.2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 must be a whole number (a position)]]></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4.25 is not a whole number]]></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No - 100 is not in the sequence (the 24th term is 99 and the 25th is 103).]]></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Matchstick Patter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4, 7, 10, ...: each new square needs 3 more matchstick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Each new square needs 3 more matchsticks, so the sequence 4, 7, 10, ... has a common difference of 3. Comparing with 3n (3, 6, 9) shows each pattern uses one more: the nth pattern needs 3n + 1 matchsticks - the extra 1 is the first stick on the lef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the Patter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attern n uses 3n + 1 matchsticks. (a) How many matchsticks does pattern 20 use? (b) What is the largest pattern that can be made with 100 matchsticks?]]></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Substitute n = 20]]></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 20 + 1 = 61]]></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The number of matchsticks must be 100 or fewer]]></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1 ≤ 100]]></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99, so n ≤ 33]]></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attern 33 uses exactly 3 × 33 + 1 = 100]]></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t fits]]></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61 matchsticks   (b) Pattern 33]]></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st of numbers or patterns that follows a rul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e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number in a sequence.]]></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erm-to-term ru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rule that gets you from one term to the next.]]></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th te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formula that gives any term from its position, n.]]></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mon differ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mount a linear sequence goes up or down by each time.]]></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inear (arithmetic)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quence with a common differen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quence Detective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For each sequence, find the nth term and the 50th term. Then decide whether 150 is in it. (a) 6, 11, 16, 21, ... (b) 1, 4, 7, 10, ... (c) 40, 36, 32, 28, ... (d) −5, −3, −1, 1, ...]]></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differenc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Write the nth term and check it.]]></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Solve nth term = 150.]]></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5n + 1; 251; 150 is not in it (n = 29.8). (b) 3n − 2; 148; 150 is not in it (n = 50.67). (c) 44 − 4n; −156; 150 is not in it (it is decreasing from 40). (d) 2n − 7; 93; 150 is not in it (n = 78.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tinue a sequence.]]></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a term-to-term rul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terms from an nth ter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n increasing sequenc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decreasing sequenc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whether a number is in a sequenc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pattern.]]></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n nth term to solve a problem.]]></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linear sequence has a common difference.]]></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nth term = (difference) × n, then adjust with a numbe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o test a number, set the nth term equal to it: a whole-number n means it is in the sequenc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or patterns, the difference is how many more items each new pattern need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500" spc="0" u="none" cap="none">
                <a:solidFill>
                  <a:srgbClr val="FFFFFF">
                    <a:alpha val="100000"/>
                  </a:srgbClr>
                </a:solidFill>
                <a:latin typeface="Georgia"/>
              </a:rPr>
              <a:t><![CDATA[Here are the first five terms of a sequence: 5, 9, 13, 17, 21. Find an expression for the nth term.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n + 4" is the term-to-term rule written wrongly, not an nth term. The nth term of a sequence going up by 4 always starts 4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Linear 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Questions 1 to 3 are non-calculator. · 2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ere are the first five terms of a sequence: 5, 9, 13, 17, 21. Find an expression, in terms of n, for the nth term of the sequence.]]></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s 99 a term of the sequence 5, 9, 13, 17, 21, ...? You must give a reason for your answer.]]></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ind an expression for the nth term of the sequence 30, 26, 22, 18, ...]]></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Linear Sequenc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7908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diagram shows the first three patterns in a sequence made from matchsticks. Pattern 1 uses 4 matchsticks, pattern 2 uses 7 and pattern…]]></a:t>
            </a:r>
          </a:p>
        </p:txBody>
      </p:sp>
      <p:sp>
        <p:nvSpPr>
          <p:cNvPr id="12" name="" descr=""/>
          <p:cNvSpPr/>
          <p:nvPr/>
        </p:nvSpPr>
        <p:spPr>
          <a:xfrm>
            <a:off x="552450" y="41814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equence A has nth term 3n + 5. Sequence B has nth term 50 − 2n. For which value of n are the nth terms of the two sequences equal, and…]]></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Here are the first five terms of a sequence: 5, 9, 13, 17, 21. Find an expression, in terms of n, for the nth term of the sequenc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n +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2]]></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n + k, where k ≠ 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Is 99 a term of the sequence 5, 9, 13, 17, 21, ...? You must give a reason for your answe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n + 1 = 99, or listing terms to 97 and 10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o, with a correct reas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Find an expression for the nth term of the sequence 30, 26, 22, 18, ...]]></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4 − 4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2]]></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n + k, where k ≠ 3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05550" y="2600325"/>
            <a:ext cx="5334000" cy="2981325"/>
          </a:xfrm>
          <a:prstGeom prst="rect">
            <a:avLst/>
          </a:prstGeom>
          <a:noFill/>
        </p:spPr>
      </p:pic>
      <p:sp>
        <p:nvSpPr>
          <p:cNvPr id="10" name="" descr=""/>
          <p:cNvSpPr/>
          <p:nvPr/>
        </p:nvSpPr>
        <p:spPr>
          <a:xfrm>
            <a:off x="6305550" y="2600325"/>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diagram shows the first three patterns in a sequence made from matchsticks. Pattern 1 uses 4 matchsticks, pattern 2 uses 7 and pattern 3 uses 10. Jack has 150 matchsticks. What is the largest pattern number he can make?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n + 1, or the difference of 3 us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n + 1 = 150 or 3n + 1 ≤ 150, or 49.6…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9]]></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2B3038">
                    <a:alpha val="100000"/>
                  </a:srgbClr>
                </a:solidFill>
                <a:latin typeface="Georgia"/>
              </a:rPr>
              <a:t><![CDATA[Sequence A has nth term 3n + 5. Sequence B has nth term 50 − 2n. For which value of n are the nth terms of the two sequences equal, and what is that term?]]></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n + 5 = 50 − 2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 = 9]]></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2026-09-28T12:35:30Z</dcterms:created>
  <dcterms:modified xsi:type="dcterms:W3CDTF">2026-09-28T12:35:30Z</dcterms:modified>
  <dc:title>Linear sequences</dc:title>
  <dc:description>Generated from a pasted lesson-pack script.</dc:description>
  <dc:subject>Algebra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