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Part (c): many students stop at 3(x² − 25). Ask "can anything in the bracket be factorised again?"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32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3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3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33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3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3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335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336.png"/>
  <Relationship Id="rId3" Type="http://schemas.openxmlformats.org/officeDocument/2006/relationships/image" Target="../media/487b377f7ca1176913311f1338d7a9a4f5a4861d337.jp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3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33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4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34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4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b742d52b5962d00e375313f51effe1c343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34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45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6.png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7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0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1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2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3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4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5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6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7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8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9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0.png"/>
  <Relationship Id="rId3" Type="http://schemas.openxmlformats.org/officeDocument/2006/relationships/image" Target="../media/100f6598689ff3cd4107cae95c69335dd1063acf361.jp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re expanding and factorising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Earlier Less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 (x + 3)(x + 5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25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6x² ÷ 2x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7² − 3²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Earlier Lessons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 (x + 3)(x + 5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8x + 1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+ 2)(x + 3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2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+ 5)(x − 5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6x² ÷ 2x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x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7² − 3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9 − 9 = 4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the product of three binomial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quadratics of the form ax² + bx + c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difference of two squares with coefficients, such as 9x² − 16y²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algebraic fractions by factorising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expanding and factorising in algebraic proof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ing Three Brac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x + 1)(x + 2)(x + 3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the first two bracke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1)(x + 2) = x² + 3x +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very term by 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² + 3x + 2) = x³ + 3x² + 2x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very term by +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(x² + 3x + 2) = 3x² + 9x +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³ + 6x² + 11x + 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³ + 6x² + 11x + 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Brackets with Nega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x − 2)(x + 3)(2x − 1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the first tw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2)(x + 3) = x² + x −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2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³ + 2x² − 12x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−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x² − x +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³ + x² − 13x + 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x³ + x² − 13x + 6 (check x = 1: (−1)(4)(1) = −4 and 2 + 1 − 13 + 6 = −4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Difference of Two Squares, Ag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² − b² = (a + b)(a − b) works for any two squares, not just x² and a nu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 coeffici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x² − 16y² = (3x)² − (4y)² = (3x + 4y)(3x − 4y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out a factor fir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² − 18 = 2(x² − 9) = 2(x + 3)(x − 3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1² − 99² = (101 + 99)(101 − 99) = 200 × 2 = 400 - no squaring neede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tch for 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 − 2x² = 2(25 − x²) = 2(5 + x)(5 − x)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the Difference of Two Squares Work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ut the L-shape and rearrange it: a² − b² = (a + b)(a − b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a square of side a and cut a square of side b from its corner. What is left has area a² − b². Slice it in two and rearrange the pieces, and they make a rectangle a + b long and a − b wide. Same area, two ways of writing it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ising ax² + bx + c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the squared term has a number in fron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ting the Middle Te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reliable method for any quadratic ax² + bx + c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 × c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pai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numbers that multiply to ac and add to b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bx as the sum of those two x term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i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first two terms and the last two terms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bracke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out the bracket they share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a Quadratic with a Coeffici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6x² + 11x − 10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× c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(−10) = −6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numbers that multiply to −60 and add to 1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and −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 the middle ter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x² + 15x − 4x − 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in pair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(2x + 5) − 2(2x + 5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out the common bracket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5)(3x − 2)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2x + 5)(3x − 2) (check: 6x² − 4x + 15x − 10)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ing Algebraic Frac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actorise the top and the bottom, then cancel any bracket they sha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cel brackets, not term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(x + 3)/(x + 5), nothing cancels: the 3 and the 5 are not facto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everyth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out common factors, use the difference of two squares, factorise quadratic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n canc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racket on the top and the bottom divides to 1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ing an Algebraic Fra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fully (x² − 9)/(2x² + 5x − 3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p: difference of two squar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9 = (x + 3)(x − 3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tom: ac = −6; 6 and −1 multiply to −6 and add to 5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² + 6x − x − 3 = (x + 3)(2x − 1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it factorise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(x − 3)/((x + 3)(2x − 1)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cel (x + 3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3)/(2x − 1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− 3)/(2x − 1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gebraic Proof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 can prove something is true for every number at on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en and od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ven number is 2n; an odd number is 2n + 1, where n is an integ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ecutive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, n + 1, n + 2, ..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metho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expression, expand and simplify, then factorise to show the propert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n + 3)² − (n + 1)² = n² + 6n + 9 − n² − 2n − 1 = 4n + 8 = 4(n + 2), which is always a multiple of 4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Quadratic to Its Facto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xpres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3817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Factorised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x² + 7x + 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  <p:sp>
        <p:nvSpPr>
          <p:cNvPr id="14" name="" descr=""/>
          <p:cNvSpPr/>
          <p:nvPr/>
        </p:nvSpPr>
        <p:spPr>
          <a:xfrm>
            <a:off x="63817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5532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x − 1)(2x + 1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165860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239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x² − 5x −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1435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B]]></a:t>
            </a:r>
          </a:p>
        </p:txBody>
      </p:sp>
      <p:sp>
        <p:nvSpPr>
          <p:cNvPr id="20" name="" descr=""/>
          <p:cNvSpPr/>
          <p:nvPr/>
        </p:nvSpPr>
        <p:spPr>
          <a:xfrm>
            <a:off x="63817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5532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 + 2)(x − 2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165860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239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x² − 25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51435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]]></a:t>
            </a:r>
          </a:p>
        </p:txBody>
      </p:sp>
      <p:sp>
        <p:nvSpPr>
          <p:cNvPr id="26" name="" descr=""/>
          <p:cNvSpPr/>
          <p:nvPr/>
        </p:nvSpPr>
        <p:spPr>
          <a:xfrm>
            <a:off x="63817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5532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1)(x + 3)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165860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7239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x² − 8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51435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]]></a:t>
            </a:r>
          </a:p>
        </p:txBody>
      </p:sp>
      <p:sp>
        <p:nvSpPr>
          <p:cNvPr id="32" name="" descr=""/>
          <p:cNvSpPr/>
          <p:nvPr/>
        </p:nvSpPr>
        <p:spPr>
          <a:xfrm>
            <a:off x="63817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65532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x + 1)(x − 2)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1165860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7239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x² + x − 1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51435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38" name="" descr=""/>
          <p:cNvSpPr/>
          <p:nvPr/>
        </p:nvSpPr>
        <p:spPr>
          <a:xfrm>
            <a:off x="63817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5532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5)(2x − 5)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1165860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1" name="" descr=""/>
          <p:cNvSpPr/>
          <p:nvPr/>
        </p:nvSpPr>
        <p:spPr>
          <a:xfrm>
            <a:off x="5524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2" name=""/>
          <p:cNvSpPr txBox="1"/>
          <p:nvPr/>
        </p:nvSpPr>
        <p:spPr>
          <a:xfrm>
            <a:off x="7239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³ − 4x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51435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]]></a:t>
            </a:r>
          </a:p>
        </p:txBody>
      </p:sp>
      <p:sp>
        <p:nvSpPr>
          <p:cNvPr id="44" name="" descr=""/>
          <p:cNvSpPr/>
          <p:nvPr/>
        </p:nvSpPr>
        <p:spPr>
          <a:xfrm>
            <a:off x="63817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/>
          <p:cNvSpPr txBox="1"/>
          <p:nvPr/>
        </p:nvSpPr>
        <p:spPr>
          <a:xfrm>
            <a:off x="65532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 + 2)(x − 2)]]></a:t>
            </a:r>
          </a:p>
        </p:txBody>
      </p:sp>
      <p:sp>
        <p:nvSpPr>
          <p:cNvPr id="46" name=""/>
          <p:cNvSpPr txBox="1"/>
          <p:nvPr/>
        </p:nvSpPr>
        <p:spPr>
          <a:xfrm>
            <a:off x="1165860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nomi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xpression with two terms, such as (x + 3)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duct of three binomial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brackets multiplied, such as (x + 1)(x + 2)(x + 3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ting the middle te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ing bx as two terms so that ax² + bx + c can be factorised in pai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gebraic fra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raction with algebra on the top, the bottom or bot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of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rgument showing something is true in every case, not just the ones test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and Cancel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a) Factorise 2x² + 9x + 4. (b) Factorise 3x² − 10x + 8. (c) Factorise fully 3x² − 75. (d) Simplify (x² + 3x − 10)/(x² − 4). (e) Expand (x + 2)³. (f) Prove that the sum of three consecutive integers is always a multiple of 3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a common factor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the difference of two squares or splitting the middle ter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expand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2x + 1)(x + 4) (b) (3x − 4)(x − 2) (c) 3(x + 5)(x − 5) (d) (x + 5)(x − 2)/((x + 2)(x − 2)) = (x + 5)/(x + 2) (e) x³ + 6x² + 12x + 8 (f) n + (n + 1) + (n + 2) = 3n + 3 = 3(n + 1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three bracke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ax² + bx + c by splitting the middle ter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difference of two squares with coefficien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out a common factor before factoris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algebraic frac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2n and 2n + 1 for even and odd number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n algebraic proof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a factorisation by expand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ree brackets: expand two, then multiply every term by the thir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x² + bx + c: find two numbers that multiply to ac and add to b, split, factorise in pai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² − b² = (a + b)(a − b), with any squares; take out common factors fir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gebraic fractions: factorise top and bottom, then cancel bracke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ise 3x² + 10x + 8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In a proof, finish with a sentence: "4(n + 2) is a multiple of 4, so the expression is always a multiple of 4". The last mark is for saying what you have show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More Expanding and Factori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All questions are non-calculator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3x² + 10x + 8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x + 4)(x − 1)(x + 2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fully 50 − 2x²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More Expanding and Factorising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fully (x² + 3x − 10)/(x² − 4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 · Pro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ove that (2n + 1)² − (2n − 1)² is a multiple of 8 for all positive integer values of 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square of side (2x + 3) cm with a square of side (x + 1) cm cut from one corner. Show that the shaded area, in cm², can…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3x² + 10x + 8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3x ± 4)(x ± 2), or a correct split of the middle ter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3x + 4)(x + 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 (x + 4)(x − 1)(x + 2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brackets expanded correct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6 correct terms from multiplying by the third brack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³ + 5x² + 2x − 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fully 50 − 2x²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(25 − x²), or (10 + 2x)(5 − x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(5 + x)(5 − x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fully (x² + 3x − 10)/(x² − 4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5)(x − 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2)(x − 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5)/(x + 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 · Pr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ve that (2n + 1)² − (2n − 1)² is a multiple of 8 for all positive integer values of 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Pro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bracket expanded correct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ncluding statement: 8n is a multiple of 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600325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600325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square of side (2x + 3) cm with a square of side (x + 1) cm cut from one corner. Show that the shaded area, in cm², can be written as (3x + 4)(x + 2)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2x + 3)² − (x + 1)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s the difference of two squares, or expands both to reach 3x² + 10x + 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ly reaches (3x + 4)(x + 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2026-09-28T12:35:31Z</dcterms:created>
  <dcterms:modified xsi:type="dcterms:W3CDTF">2026-09-28T12:35:31Z</dcterms:modified>
  <dc:title>More expanding and factorising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