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4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0c7871ff5a6514fecd4a742626494d6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c4300e8278ed18ab56e6d800af07cd9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c4300e8278ed18ab56e6d800af07cd9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8ac114924fffea0728621ba9f92d2a11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4.png"/>
  <Relationship Id="rId3" Type="http://schemas.openxmlformats.org/officeDocument/2006/relationships/image" Target="../media/9e3115dc046346a7e01dcf810358009bf83ec20115.jp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7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8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9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istical diagrams 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fore We St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are there in a full tur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25% of 360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¼ as a percentage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ode of 3, 5, 5, 7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60 ÷ 60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fore We Start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are there in a full tur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25% of 36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¼ as a percentag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5%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ode of 3, 5, 5, 7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 - the most common value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60 ÷ 6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ll the difference between types of dat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frequency tables and two-way tabl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read bar charts, including dual and composite bar char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angles for a pie chart and draw it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information from a pie chart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ypes of D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litative (categorical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d in words: favourite colour, type of p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ntitati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umbers: height, number of sibling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e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 only take certain values, usually counted: number of goals, shoe siz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2390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tinuou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 take any value in a range, usually measured: height, time, ma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4314825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448627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4486275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imary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ed by you, for example with a questionnai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077200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824865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824865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condary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ed by someone else, for example from a websit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Tab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frequency table counts how often each value or category appea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l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a mark for each item, grouping them in fives with a line through four: it is easy to cou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otal count for each row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the tot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requencies should add up to the number of items in the data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rouped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en there are many different values, group them into classes such as 10 < t ≤ 20 - "more than 10, up to and including 20"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Way Tab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two-way table shows two sets of information about the same group at on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ws and colum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piece of information across the top, the other down the sid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ast row and column hold totals. Every row and every column adds up to its tota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lling in gap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totals: if you know a total and all but one of its parts, subtra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along a row and down a column to the cell where they mee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wo-Wa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90 Year 10 students chose one school tri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me park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Zo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useum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333750"/>
            <a:ext cx="110490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99097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6858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irls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28956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7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51054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3152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3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5250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0005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6577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28956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51054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3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3152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95250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a Two-Wa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only these facts, find how many boys chose the museum: 90 students; 45 are boys; 40 chose the theme park, 23 of them boys; 15 girls chose the zoo; 23 students chose the zoo in tot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 who chose the zo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3 − 15 = 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 who chose the museum = boys − theme park − zo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5 − 23 − 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4 boys chose the museu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ual or Composite Bar Char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UAL BAR CHART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wo bars side by side for each categor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One bar for each group, e.g. boys and girl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for comparing the groups within each categor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eeds a ke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COMPOSITE BAR CHAR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One bar for each category, split into par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ach part shows one group, stacked on to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for seeing the total and how it is made up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eeds a key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ie Chart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howing how a whole is shared ou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a Pi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whole circle, 360°, stands for the whole of the dat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grees per ite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360 by the total frequenc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ach ang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each frequency by the degrees per ite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s must add up to 360°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radius, measure each angle with a protractor from the last line, and label every secto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ing Out the 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0 students were asked their favourite sport. 360 ÷ 60 = 6, so each student is worth 6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por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g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otball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1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1 × 6 = 126°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nni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 × 6 = 54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wimmin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 × 6 = 108°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ther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× 6 = 72°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i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student is 6° of the circ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iggest sector shows the most popular answer at a glance - here, football. A pie chart shows proportions, not numbers: to find how many chose a sport, you need the total as well as the angl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a Pi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ie chart shows how 720 people travel to work. The sector for "cycle" has an angle of 75°. How many people cycle to work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ector is a fraction of the whole circ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5/36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the tot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5/360 × 7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: 720 ÷ 360 = 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5 × 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0 peopl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many times a value or category appear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ete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ta that can only take particular values, usually count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tinuous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ta that can take any value in a range, usually measur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way t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able showing two sets of information about the same group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osite bar char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r chart with each bar split into parts for different group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"slice" of a pie char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Surve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k everyone in the class one question with four or five possible answers (for example, "How did you get to school today?"). Record the answers in a two-way table split by boys and girls. Then draw a pie chart of all the answers and a dual bar chart comparing boys and gir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 and tally the answ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 in the two-way table and its total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angles, then draw the pie char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the dual bar char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completed two-way table with correct totals, a pie chart whose angles add to 360°, and a labelled dual bar chart with a key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terpreting and representing d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ether data is qualitative or quantitati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ether data is discrete or continuou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frequency tab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nd read a two-way t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read dual and composite bar char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angles for a pie char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pie char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information from a pie char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ata is qualitative or quantitative; quantitative data is discrete or continuou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wo-way tables: every row and column adds up to its tot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ie chart angle = frequency × (360 ÷ total). The angles add to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Number in a sector = angle/360 × total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pie chart shows how 900 people travel to work. The angle for bus is 80°. How many people travel by bus?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or any pie chart question, first work out what 1° (or 1 person) is worth. Everything else follows from that one numb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2026-09-29T07:52:15Z</dcterms:created>
  <dcterms:modified xsi:type="dcterms:W3CDTF">2026-09-29T07:52:15Z</dcterms:modified>
  <dc:title>Statistical diagrams 1</dc:title>
  <dc:description>Generated from a pasted lesson-pack script.</dc:description>
  <dc:subject>Interpreting and representing data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