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With 30 students, each is worth 12° - a good number to measure. If the class size gives awkward angles, round to the nearest degree and check the tota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2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2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2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ac114924fffea0728621ba9f92d2a1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3.png"/>
  <Relationship Id="rId3" Type="http://schemas.openxmlformats.org/officeDocument/2006/relationships/image" Target="../media/9e3115dc046346a7e01dcf810358009bf83ec20134.jp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  <Relationship Id="rId3" Type="http://schemas.openxmlformats.org/officeDocument/2006/relationships/image" Target="../media/12235de4db44db9123ed56f93c8e8b339d519bcb47.jp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istical diagram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fore We St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are there in a full tur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25% of 360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¼ as a percentag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ode of 3, 5, 5, 7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60 ÷ 60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fore We Start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are there in a full tur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25% of 36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¼ as a percenta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5%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ode of 3, 5, 5, 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 - the most common value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60 ÷ 6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the difference between types of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equency tables and two-way tab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read bar charts, including dual and composite bar char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 for a pie chart and draw it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information from a pie char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litative (categorical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d in words: favourite colour, type of p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ntitat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umbers: height, number of sibling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e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only take certain values, usually counted: number of goals, shoe siz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take any value in a range, usually measured: height, time, m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mary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ed by you, for example with a questionnai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07720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824865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824865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condary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ed by someone else, for example from a websit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requency table counts how often each value or category appe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l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a mark for each item, grouping them in fives with a line through four: it is easy to cou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count for each row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tot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requencies should add up to the number of items in the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ouped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n there are many different values, group them into classes such as 10 < t ≤ 20 - "more than 10, up to and including 20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two-way table shows two sets of information about the same group at o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ws and colum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iece of information across the top, the other down the sid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st row and column hold totals. Every row and every column adds up to its tota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ing in gap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totals: if you know a total and all but one of its parts, subtra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along a row and down a column to the cell where they mee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90 Year 10 students chose one school tri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me park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Zo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seu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3337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99097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6858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rl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28956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7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51054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3152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3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5250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0005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6577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28956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51054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3152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95250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only these facts, find how many boys chose the museum: 90 students; 45 are boys; 40 chose the theme park, 23 of them boys; 15 girls chose the zoo; 23 students chose the zoo in tot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who chose the zo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 − 15 = 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who chose the museum = boys − theme park − zo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− 23 −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4 boys chose the museu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ual or Composite Bar Char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UAL BAR CHART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wo bars side by side for each categor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bar for each group, e.g. boys and girl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for comparing the groups within each categor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a k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COMPOSITE BAR CHAR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bar for each category, split into par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art shows one group, stacked on to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for seeing the total and how it is made u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a key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ie Char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owing how a whole is shared ou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whole circle, 360°, stands for the whole of the dat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grees per it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360 by the total frequenc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each frequency by the degrees per ite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s must add up to 360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radius, measure each angle with a protractor from the last line, and label every secto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ing Out the 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0 students were asked their favourite sport. 360 ÷ 60 = 6, so each student is worth 6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or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g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otball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 × 6 = 126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nni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× 6 = 54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wimm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 × 6 = 108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× 6 = 72°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student is 6° of the circ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iggest sector shows the most popular answer at a glance - here, football. A pie chart shows proportions, not numbers: to find how many chose a sport, you need the total as well as the ang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ie chart shows how 720 people travel to work. The sector for "cycle" has an angle of 75°. How many people cycle to work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ector is a fraction of the whole circ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/3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/360 × 7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: 720 ÷ 360 =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 ×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 peopl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times a value or category appea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et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that can only take particular values, usually count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that can take any value in a range, usually measur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showing two sets of information about the same group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site bar cha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r chart with each bar split into parts for different group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"slice" of a pie char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Surv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 everyone in the class one question with four or five possible answers (for example, "How did you get to school today?"). Record the answers in a two-way table split by boys and girls. Then draw a pie chart of all the answers and a dual bar chart comparing boys and gir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and tally the answ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the two-way table and its total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, then draw the pie char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dual bar char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completed two-way table with correct totals, a pie chart whose angles add to 360°, and a labelled dual bar chart with a key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data is qualitative or quantitati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data is discrete or continuou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frequency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nd read a two-wa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read dual and composite bar char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 for a pie char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pie char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information from a pie char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ata is qualitative or quantitative; quantitative data is discrete or continuo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-way tables: every row and column adds up to its tot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ie chart angle = frequency × (360 ÷ total). The angles add to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Number in a sector = angle/360 × tot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ie chart shows how 900 people travel to work. The angle for bus is 80°. How many people travel by bus?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any pie chart question, first work out what 1° (or 1 person) is worth. Everything else follows from that one numb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tatistical Diagrams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Questions 1 to 3 are non-calculator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s the number of people in a car discrete data or continuous data?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 students each study one language: French, Spanish or German. 42 of the students are girls. 17 boys study French. 21 students study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people were asked which pet they own. 14 own a dog, 11 own a cat, 5 own a fish and 10 own no pet. Work out the angle for each sector of…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ie chart shows how 900 people travel to work. The angle for bus is 80°. How many people travel to work by bus?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s the number of people in a car discrete data or continuous data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0 students each study one language: French, Spanish or German. 42 of the students are girls. 17 boys study French. 21 students study Spanish, and 12 of them are girls. How many boys study German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8 boys, or a two-way table started with at least two correct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 boys study Spanis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people were asked which pet they own. 14 own a dog, 11 own a cat, 5 own a fish and 10 own no pet. Work out the angle for each sector of a pie char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0 ÷ 40 = 9, or one correct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two correc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our correct: 126°, 99°, 45°, 9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600325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600325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ie chart shows how 900 people travel to work. The angle for bus is 80°. How many people travel to work by bus?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0/360 × 900, or 900 ÷ 360 = 2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2026-09-29T07:52:16Z</dcterms:created>
  <dcterms:modified xsi:type="dcterms:W3CDTF">2026-09-29T07:52:16Z</dcterms:modified>
  <dc:title>Statistical diagrams 1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