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4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5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5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5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30947349ef897e7d6992a7b641301b05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5.png"/>
  <Relationship Id="rId3" Type="http://schemas.openxmlformats.org/officeDocument/2006/relationships/image" Target="../media/72c472b4444e33515e59faa8063bf62b29ff5ddd56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30947349ef897e7d6992a7b641301b05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5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5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6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30947349ef897e7d6992a7b641301b06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6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6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6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 seri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a sector of 90° on a pie chart of 200 people - how many peopl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is time discrete or continuou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a point 3 across and 5 up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a sector of 90° on a pie chart of 200 people - how many peop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is time discrete or continuou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ntinuou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mean of 2, 4 and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a point 3 across and 5 up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3, 5)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 time series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values from a time series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trend of a time seri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seasonal variation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predictions, and say how reliable they are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Time Serie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time series is a set of data recorded at regular intervals of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x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ime always goes on the horizontal axis, in equal steps. The data goes on the vertical ax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each value above its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the points with straight lines. The lines only show the pattern - they do not give real values between the poin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onthly rainfall, quarterly sales, a city's population every ten yea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ce Cream Sa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easide ice cream shop's sales, in thousands of pounds, each quarter (three months) for two ye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e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1 (Jan to Mar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2 (Apr to Jun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3 (Jul to Sep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4 (Oct to Dec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6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3337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99097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2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28956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1054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3152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95250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ime Series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p every summer, down every winter - and a little higher each ye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hings show at once. Sales peak in Q3 (summer) and fall in Q4 every year - that is seasonal variation. And each quarter is a little higher than the same quarter a year earlier - that is the trend, which is increasing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nd and Seasonal Var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escribe a time series in two par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r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eneral direction over the whole time: increasing, decreasing or staying about the same. Ignore the ups and dow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asonal var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attern that repeats at the same time each year, like higher ice cream sales every summ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 like with lik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Q3 with the Q3 before it, not with Q4: 29 against 26 shows the growt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the numbers mean: "sales increased", not just "the line goes up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a Time Ser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the ice cream sales, (a) how much higher were sales in Q3 of Year 2 than in Q3 of Year 1? (b) Describe the trend. (c) Describe the seasonal patter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Read the two valu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ear 1 Q3 = 26, Year 2 Q3 = 2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, and remember the uni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9 − 26 = 3 thousand pound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Compare each quarter with the same quarter a year earli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quarter is higher in Year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c) Look for the repeating patter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ighest in Q3, lowest in Q4, every year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£3000 higher. (b) Sales are increasing. (c) Sales are highest in summer (Q3) and lowest in Q4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ing Predic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time series can be used to predict what will happen next - with ca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llow both patter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tinue the trend AND the seasonal pattern: Year 3 Q3 might be about 32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ar is be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rediction for next quarter is more reliable than one for five years'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ings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ew competitor, a wet summer or a price rise could break the patter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y s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n exam, a comment on reliability usually mentions how far ahead the prediction i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Good Time Series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time step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quarter, month or year takes the same space on the ax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led ax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ith units, such as "Sales (£ thousands)"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ccurate poi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point plotted exactly above its ti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ight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s joined with a ruler, in ord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entral England Temperature Recor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entral England Temperature series is the longest record of measured temperatures in the world. It gives the average temperature of a triangle of central England for every month since 1659, built from old diaries and weather records for the earliest years. Plotted as a time series, it shows a strong seasonal pattern - warm summers and cold winters, every year - and, over the last century, a clear upward trend in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659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year the monthly record begin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360+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ears of monthly temperatures in one time seri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me seri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recorded at regular intervals of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eneral direction of the data over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asonal var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attern that repeats at the same time each yea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r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hree-month period of the yea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di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stimate of a future value based on the pattern so fa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Your Own Time Seri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inema's visitors, in thousands, each quarter for two years were: Year 1: 18, 15, 22, 30. Year 2: 20, 16, 25, 34. Draw a time series graph. Describe the trend and the seasonal variation, and predict Year 3 Q4 with a comment on how reliable your prediction 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label the ax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nd join the poi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trend and seasonal patter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edict, and commen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graph with equal quarters on the horizontal axis and points joined with straight lines. Trend: increasing (every quarter higher in Year 2). Seasonal: busiest in Q4 (the Christmas holidays), quietest in Q2. Prediction around 37 to 38 thousand, reasonably reliable as it is only one year ahead - but new films or prices could change it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 time series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values from a time se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tren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seasonal vari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values a year apar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a predic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ment on how reliable a prediction i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swer in the context of the data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ime goes on the horizontal axis in equal steps; points are joined with straight lin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trend is the overall direction; seasonal variation is the pattern that repeats each y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are each quarter with the same quarter in the year befo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redictions are less reliable the further ahead they go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trend in the number of visitors to the museum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lways answer in context: "the number of visitors increased" earns the mark; "it goes up" often does no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2026-09-29T07:52:16Z</dcterms:created>
  <dcterms:modified xsi:type="dcterms:W3CDTF">2026-09-29T07:52:16Z</dcterms:modified>
  <dc:title>Time series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