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68461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e0c7871ff5a6514fecd4a742626494d6125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126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127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2dff9686895a87c71ac936201f27c1a128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b90e4c59112e8c3b7ad9f7543d9c4ee129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b90e4c59112e8c3b7ad9f7543d9c4ee130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8418e078918ccdc86c7b1a53a9f0f22131.png"/>
  <Relationship Id="rId3" Type="http://schemas.openxmlformats.org/officeDocument/2006/relationships/image" Target="../media/039cebea49325a92bba38c7a5fb6de678af8c431132.jp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7ccfa22434dc9aab1b932daca83a840133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134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135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b31b8aa1d40c9302c7a4452f3d85231d136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137.png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138.png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Line of best fit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3063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DE1E6">
                    <a:alpha val="100000"/>
                  </a:srgbClr>
                </a:solidFill>
                <a:latin typeface="Calibri"/>
              </a:rPr>
              <a:t><![CDATA[Interpreting and representing da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Lesson 4 of 6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ast Lesso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Interpreting and representing da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438400"/>
            <a:ext cx="11087100" cy="8001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6479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7051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552700"/>
            <a:ext cx="10039350" cy="5715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does positive correlation mean?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390900"/>
            <a:ext cx="11087100" cy="8001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6004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6576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505200"/>
            <a:ext cx="10039350" cy="5715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an outlier?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343400"/>
            <a:ext cx="11087100" cy="8001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5529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6101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457700"/>
            <a:ext cx="10039350" cy="5715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oes correlation prove that one thing causes another?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5295900"/>
            <a:ext cx="11087100" cy="8001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55054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55626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5410200"/>
            <a:ext cx="10039350" cy="5715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ich correlation: temperature and hot drinks sold?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ast Lesson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Interpreting and representing da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9906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21932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2764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does positive correlation mean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As one value increases, the other increase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038475"/>
            <a:ext cx="11087100" cy="9906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3432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4004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3152775"/>
            <a:ext cx="10039350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an outlier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A value that does not fit the pattern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62425"/>
            <a:ext cx="11087100" cy="9906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446722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45243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4276725"/>
            <a:ext cx="10039350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oes correlation prove that one thing causes another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No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86375"/>
            <a:ext cx="11087100" cy="9906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55911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56483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5400675"/>
            <a:ext cx="10039350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ich correlation: temperature and hot drinks sold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Negative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Interpreting and representing da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79057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504825" cy="5048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504825" cy="5048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790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raw a line of best fit on a scatter graph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76550"/>
            <a:ext cx="11087100" cy="79057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019425"/>
            <a:ext cx="504825" cy="5048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019425"/>
            <a:ext cx="504825" cy="5048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2876550"/>
            <a:ext cx="9582150" cy="790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a line of best fit to estimate values (interpolation)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743325"/>
            <a:ext cx="11087100" cy="79057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3886200"/>
            <a:ext cx="504825" cy="5048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3886200"/>
            <a:ext cx="504825" cy="5048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3743325"/>
            <a:ext cx="9582150" cy="790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xplain why extrapolation can be unreliable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610100"/>
            <a:ext cx="11087100" cy="79057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4752975"/>
            <a:ext cx="504825" cy="5048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4752975"/>
            <a:ext cx="504825" cy="5048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4610100"/>
            <a:ext cx="9582150" cy="790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ecide how reliable an estimate is.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76875"/>
            <a:ext cx="11087100" cy="79057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819150" y="5619750"/>
            <a:ext cx="504825" cy="5048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819150" y="5619750"/>
            <a:ext cx="504825" cy="5048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781175" y="5476875"/>
            <a:ext cx="9582150" cy="790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eal with outliers when drawing a line of best fit.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rawing a Line of Best Fi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Interpreting and representing da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 line of best fit is a single straight line that follows the trend of the point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traight, with a rule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One straight line - not a curve, and not dot to dot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hrough the middl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bout the same number of points on each side, following the slope of the pattern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Ignore outlier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n outlier would pull the line away from the rest.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rawing a Line of Best Fit (cont.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Interpreting and representing da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9082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81050" y="330517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43000" y="28860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Not always from 0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line does not have to go through the origin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418147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81050" y="469582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43000" y="42767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Only with correlat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If there is no correlation, there is no line of best fit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Line of Best Fit in Us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Interpreting and representing da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6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5550" y="2438400"/>
            <a:ext cx="5334000" cy="2981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6305550" y="2438400"/>
            <a:ext cx="5334000" cy="2981325"/>
          </a:xfrm>
          <a:prstGeom prst="rect">
            <a:avLst/>
          </a:prstGeom>
          <a:noFill/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305550" y="5495925"/>
            <a:ext cx="53340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Up from 4.5 years, across to about £6700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52450" y="1905000"/>
            <a:ext cx="5334000" cy="43815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9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o estimate a value, go from the known value to the line of best fit, then across to the other axis. Here, a car 4.5 years old is estimated to be worth about £6700. The estimate is reasonable because 4.5 years is inside the range of the data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Interpolation and Extrapolatio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Interpreting and representing da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314950" cy="235267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81050" y="1962150"/>
            <a:ext cx="485775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5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INTERPOLATION - INSIDE THE DATA]]></a:t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438400"/>
            <a:ext cx="4857750" cy="19050"/>
          </a:xfrm>
          <a:prstGeom prst="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81050" y="2647950"/>
            <a:ext cx="4857750" cy="14859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0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Estimating within the range of values you have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0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A 4.5-year-old car, when the data covers 1 to 8 years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0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Usually reliable, if the correlation is strong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6324600" y="1781175"/>
            <a:ext cx="5314950" cy="235267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6553200" y="1962150"/>
            <a:ext cx="485775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50" u="none" cap="none">
                <a:solidFill>
                  <a:srgbClr val="3D7FD6">
                    <a:alpha val="100000"/>
                  </a:srgbClr>
                </a:solidFill>
                <a:latin typeface="Georgia"/>
              </a:rPr>
              <a:t><![CDATA[EXTRAPOLATION - OUTSIDE THE DATA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553200" y="2438400"/>
            <a:ext cx="4857750" cy="1905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553200" y="2647950"/>
            <a:ext cx="4857750" cy="14859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0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Estimating beyond the range of values you have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0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A 15-year-old car, when the data stops at 8 years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0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Unreliable: the pattern may not continue - the line would say the car is worth less than nothing.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Using a Line of Best Fi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Interpreting and representing da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the car graph to estimate (a) the value of a car that is 4.5 years old, and (b) the age of a car worth £9000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29527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29813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28098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(a) Go up from 4.5 on the age axis to the line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28098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n across to the value axis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ead the value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bout 6.7 (£ thousands)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(b) Go across from 9 on the value axis to the line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n down to the age axis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0101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552450" y="50387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1066800" y="48672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ead the age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933950" y="48672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bout 2.8 years]]></a:t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(a) About £6700   (b) About 2.8 years (accept answers close to these)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How Reliable Is the Estimate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Interpreting and representing da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n estimate from a line of best fit is only as good as the data behind it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trong correlat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Points close to the line give more reliable estimate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Inside the data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Interpolation is more reliable than extrapolation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nough data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stimates from 30 points are more reliable than from 5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ensible valu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line might predict a negative price or a test score over 100 - a sign it has gone too far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Interpreting and representing da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ine of best fi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straight line drawn through the middle of the points on a scatter graph, following the trend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Interpolati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stimating a value inside the range of the data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trapolati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stimating a value outside the range of the data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eliabl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Likely to be accurate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Outlier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point that does not fit the pattern, ignored when drawing the line.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Interpreting and representing da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6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Plot, Fit, Estimate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5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en students recorded their arm span and height, in cm: (150, 152), (155, 154), (158, 160), (162, 161), (165, 167), (168, 166), (171, 172), (175, 174), (178, 180), (182, 181). Plot a scatter graph, draw a line of best fit, estimate the height of a student with an arm span of 173 cm, and explain whether you could use the graph for an adult with an arm span of 200 cm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38957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39147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7909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hoose sensible scales and label the axes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4672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486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3624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Plot the points and draw the line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0387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552450" y="50577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1066800" y="49339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stimate, and comment on reliability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Strong positive correlation; the line is close to height = arm span. Estimate for 173 cm: about 173 cm. An arm span of 200 cm is outside the data (extrapolation), so the estimate would be less reliable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Interpreting and representing da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raw a line of best fi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Leave out outliers when drawing it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stimate a y-value from an x-value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stimate an x-value from a y-value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xplain interpolation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xplain extrapolation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ay why an estimate might be unreliable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pot an estimate that makes no sense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One straight line through the middle of the points, ignoring outliers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Up (or across) to the line, then across (or down) to read the estimat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Interpolation is inside the data and usually reliable; extrapolation is outside it and often no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Stronger correlation and more data give more reliable estimates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313438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Explain why it may not be sensible to use the line of best fit to estimate the score of a student who revised for 20 hours. (1 mark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D2D7DE">
                    <a:alpha val="100000"/>
                  </a:srgbClr>
                </a:solidFill>
                <a:latin typeface="Calibri"/>
              </a:rPr>
              <a:t><![CDATA[When asked to estimate from a graph, draw the lines you use on the graph. An answer in the accepted range earns the marks, and the lines show the examiner your method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7">
  <a:themeElements>
    <a:clrScheme name="Theme2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2026-09-29T07:52:17Z</dcterms:created>
  <dcterms:modified xsi:type="dcterms:W3CDTF">2026-09-29T07:52:17Z</dcterms:modified>
  <dc:title>Line of best fit</dc:title>
  <dc:description>Generated from a pasted lesson-pack script.</dc:description>
  <dc:subject>Interpreting and representing data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