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The line should run close to y = x - a nice discussion point about why arm span and height are so closely linke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846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0c7871ff5a6514fecd4a742626494d6139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40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41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4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b90e4c59112e8c3b7ad9f7543d9c4ee14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b90e4c59112e8c3b7ad9f7543d9c4ee144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145.png"/>
  <Relationship Id="rId3" Type="http://schemas.openxmlformats.org/officeDocument/2006/relationships/image" Target="../media/039cebea49325a92bba38c7a5fb6de678af8c431146.jp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147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48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49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50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1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52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3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4.png"/>
  <Relationship Id="rId3" Type="http://schemas.openxmlformats.org/officeDocument/2006/relationships/image" Target="../media/8604640e220f949b90f008444b194e9e9740fa4c155.jp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56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57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8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59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Line of best fit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438400"/>
            <a:ext cx="11087100" cy="8001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705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552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positive correlation mea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90900"/>
            <a:ext cx="11087100" cy="8001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6004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657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505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n outlier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43400"/>
            <a:ext cx="11087100" cy="8001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5529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610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457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es correlation prove that one thing causes another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95900"/>
            <a:ext cx="11087100" cy="8001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55054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5562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5410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correlation: temperature and hot drinks sold?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9906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2193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2764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positive correlation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s one value increases, the other increas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38475"/>
            <a:ext cx="11087100" cy="9906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3432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4004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31527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n outli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value that does not fit the patter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62425"/>
            <a:ext cx="11087100" cy="9906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44672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45243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42767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es correlation prove that one thing causes anoth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86375"/>
            <a:ext cx="11087100" cy="9906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55911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6483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54006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correlation: temperature and hot drinks sol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Negative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line of best fit on a scatter graph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line of best fit to estimate values (interpolation)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extrapolation can be unreliabl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cide how reliable an estimate is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al with outliers when drawing a line of best fit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ing a Line of Best Fi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line of best fit is a single straight line that follows the trend of the poin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raight, with a rul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straight line - not a curve, and not dot to do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rough the midd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out the same number of points on each side, following the slope of the pattern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gnore outli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outlier would pull the line away from the rest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ing a Line of Best Fit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t always from 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ine does not have to go through the origi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ly with correl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f there is no correlation, there is no line of best fit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Line of Best Fit in Us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438400"/>
            <a:ext cx="5334000" cy="2981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438400"/>
            <a:ext cx="5334000" cy="2981325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5495925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Up from 4.5 years, across to about £6700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o estimate a value, go from the known value to the line of best fit, then across to the other axis. Here, a car 4.5 years old is estimated to be worth about £6700. The estimate is reasonable because 4.5 years is inside the range of the dat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polation and Extrapol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3526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POLATION - INSIDE THE DATA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0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stimating within the range of values you hav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0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A 4.5-year-old car, when the data covers 1 to 8 year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0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Usually reliable, if the correlation is stro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3526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EXTRAPOLATION - OUTSIDE THE DATA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0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stimating beyond the range of values you hav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0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A 15-year-old car, when the data stops at 8 year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0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Unreliable: the pattern may not continue - the line would say the car is worth less than nothing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ing a Line of Best Fi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car graph to estimate (a) the value of a car that is 4.5 years old, and (b) the age of a car worth £900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a) Go up from 4.5 on the age axis to the lin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n across to the value axi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 the valu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out 6.7 (£ thousands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b) Go across from 9 on the value axis to the lin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n down to the age axi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 the ag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out 2.8 years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a) About £6700   (b) About 2.8 years (accept answers close to these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Reliable Is the Estimat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 estimate from a line of best fit is only as good as the data behind i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rong correl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oints close to the line give more reliable estimat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side the dat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terpolation is more reliable than extrapolation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nough dat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s from 30 points are more reliable than from 5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nsible valu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line might predict a negative price or a test score over 100 - a sign it has gone too far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ne of best fi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traight line drawn through the middle of the points on a scatter graph, following the trend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pol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ing a value inside the range of the data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trapol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ing a value outside the range of the data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liab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kely to be accurat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utli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oint that does not fit the pattern, ignored when drawing the lin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lot, Fit, Estimat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n students recorded their arm span and height, in cm: (150, 152), (155, 154), (158, 160), (162, 161), (165, 167), (168, 166), (171, 172), (175, 174), (178, 180), (182, 181). Plot a scatter graph, draw a line of best fit, estimate the height of a student with an arm span of 173 cm, and explain whether you could use the graph for an adult with an arm span of 200 cm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sensible scales and label the ax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lot the points and draw the lin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, and comment on reliability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trong positive correlation; the line is close to height = arm span. Estimate for 173 cm: about 173 cm. An arm span of 200 cm is outside the data (extrapolation), so the estimate would be less reliabl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line of best fi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eave out outliers when drawing i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a y-value from an x-valu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an x-value from a y-valu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interpolatio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extrapolatio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y why an estimate might be unreliabl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pot an estimate that makes no sense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One straight line through the middle of the points, ignoring outlier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Up (or across) to the line, then across (or down) to read the estimat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Interpolation is inside the data and usually reliable; extrapolation is outside it and often no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tronger correlation and more data give more reliable estimate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why it may not be sensible to use the line of best fit to estimate the score of a student who revised for 20 hours. (1 mark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hen asked to estimate from a graph, draw the lines you use on the graph. An answer in the accepted range earns the marks, and the lines show the examiner your method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Line of Best Fi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Draw any lines you use on the graph. · 1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5 marks · 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catter graph shows the number of hours ten students revised and their test scores. (a) One point is an outlier. Write down its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1 mark · 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hat is the difference between interpolation and extrapolation?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5 marks ·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105025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105025"/>
            <a:ext cx="5334000" cy="39814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catter graph shows the number of hours ten students revised and their test scores. (a) One point is an outlier. Write down its coordinates. (b) Draw a line of best fit on the graph. (c) Use your line to estimate the score of a student who revised for 5.5 hours. (d) Explain why it may not be… (5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5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a) (3, 85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b) A single straight line within the band of the points, ignoring the outli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c) Reading from their line at 5.5 hou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c) An answer in the range 57 to 6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d) A reason such as outside the range of the data, or the score cannot exceed 10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1 mark ·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difference between interpolation and extrapolation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or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described correctl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2026-09-29T07:52:17Z</dcterms:created>
  <dcterms:modified xsi:type="dcterms:W3CDTF">2026-09-29T07:52:17Z</dcterms:modified>
  <dc:title>Line of best fit</dc:title>
  <dc:description>Generated from a pasted lesson-pack script.</dc:description>
  <dc:subject>Interpreting and representing data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